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27"/>
  </p:notesMasterIdLst>
  <p:handoutMasterIdLst>
    <p:handoutMasterId r:id="rId28"/>
  </p:handoutMasterIdLst>
  <p:sldIdLst>
    <p:sldId id="272" r:id="rId2"/>
    <p:sldId id="524" r:id="rId3"/>
    <p:sldId id="367" r:id="rId4"/>
    <p:sldId id="536" r:id="rId5"/>
    <p:sldId id="368" r:id="rId6"/>
    <p:sldId id="455" r:id="rId7"/>
    <p:sldId id="376" r:id="rId8"/>
    <p:sldId id="539" r:id="rId9"/>
    <p:sldId id="543" r:id="rId10"/>
    <p:sldId id="386" r:id="rId11"/>
    <p:sldId id="542" r:id="rId12"/>
    <p:sldId id="537" r:id="rId13"/>
    <p:sldId id="521" r:id="rId14"/>
    <p:sldId id="547" r:id="rId15"/>
    <p:sldId id="548" r:id="rId16"/>
    <p:sldId id="546" r:id="rId17"/>
    <p:sldId id="544" r:id="rId18"/>
    <p:sldId id="545" r:id="rId19"/>
    <p:sldId id="388" r:id="rId20"/>
    <p:sldId id="540" r:id="rId21"/>
    <p:sldId id="511" r:id="rId22"/>
    <p:sldId id="490" r:id="rId23"/>
    <p:sldId id="452" r:id="rId24"/>
    <p:sldId id="549" r:id="rId25"/>
    <p:sldId id="415" r:id="rId26"/>
  </p:sldIdLst>
  <p:sldSz cx="9144000" cy="6858000" type="screen4x3"/>
  <p:notesSz cx="6858000" cy="9144000"/>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9" autoAdjust="0"/>
    <p:restoredTop sz="94671" autoAdjust="0"/>
  </p:normalViewPr>
  <p:slideViewPr>
    <p:cSldViewPr>
      <p:cViewPr varScale="1">
        <p:scale>
          <a:sx n="103" d="100"/>
          <a:sy n="103" d="100"/>
        </p:scale>
        <p:origin x="234" y="108"/>
      </p:cViewPr>
      <p:guideLst>
        <p:guide orient="horz" pos="2160"/>
        <p:guide pos="2880"/>
      </p:guideLst>
    </p:cSldViewPr>
  </p:slideViewPr>
  <p:outlineViewPr>
    <p:cViewPr>
      <p:scale>
        <a:sx n="33" d="100"/>
        <a:sy n="33" d="100"/>
      </p:scale>
      <p:origin x="0" y="23892"/>
    </p:cViewPr>
  </p:outlineViewPr>
  <p:notesTextViewPr>
    <p:cViewPr>
      <p:scale>
        <a:sx n="1" d="1"/>
        <a:sy n="1" d="1"/>
      </p:scale>
      <p:origin x="0" y="0"/>
    </p:cViewPr>
  </p:notesTextViewPr>
  <p:sorterViewPr>
    <p:cViewPr>
      <p:scale>
        <a:sx n="70" d="100"/>
        <a:sy n="70" d="100"/>
      </p:scale>
      <p:origin x="0" y="-2118"/>
    </p:cViewPr>
  </p:sorterViewPr>
  <p:notesViewPr>
    <p:cSldViewPr>
      <p:cViewPr varScale="1">
        <p:scale>
          <a:sx n="85" d="100"/>
          <a:sy n="85" d="100"/>
        </p:scale>
        <p:origin x="-3774" y="-96"/>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Date Placeholder 2"/>
          <p:cNvSpPr>
            <a:spLocks noGrp="1"/>
          </p:cNvSpPr>
          <p:nvPr>
            <p:ph type="dt" sz="quarter" idx="1"/>
          </p:nvPr>
        </p:nvSpPr>
        <p:spPr>
          <a:xfrm>
            <a:off x="5301208" y="154360"/>
            <a:ext cx="1411189" cy="457200"/>
          </a:xfrm>
          <a:prstGeom prst="rect">
            <a:avLst/>
          </a:prstGeom>
        </p:spPr>
        <p:txBody>
          <a:bodyPr vert="horz" lIns="91440" tIns="45720" rIns="91440" bIns="45720" rtlCol="0"/>
          <a:lstStyle>
            <a:lvl1pPr algn="r">
              <a:defRPr sz="1200"/>
            </a:lvl1pPr>
          </a:lstStyle>
          <a:p>
            <a:fld id="{B2CB9806-445E-4026-8D8A-74701A6611DE}" type="datetimeFigureOut">
              <a:rPr lang="nl-NL" smtClean="0"/>
              <a:t>8-4-2015</a:t>
            </a:fld>
            <a:endParaRPr lang="nl-NL"/>
          </a:p>
        </p:txBody>
      </p:sp>
      <p:sp>
        <p:nvSpPr>
          <p:cNvPr id="4" name="Footer Placeholder 3"/>
          <p:cNvSpPr>
            <a:spLocks noGrp="1"/>
          </p:cNvSpPr>
          <p:nvPr>
            <p:ph type="ftr" sz="quarter" idx="2"/>
          </p:nvPr>
        </p:nvSpPr>
        <p:spPr>
          <a:xfrm>
            <a:off x="97160" y="8532440"/>
            <a:ext cx="2971800" cy="457200"/>
          </a:xfrm>
          <a:prstGeom prst="rect">
            <a:avLst/>
          </a:prstGeom>
        </p:spPr>
        <p:txBody>
          <a:bodyPr vert="horz" lIns="91440" tIns="45720" rIns="91440" bIns="45720" rtlCol="0" anchor="b"/>
          <a:lstStyle>
            <a:lvl1pPr algn="l">
              <a:defRPr sz="1200"/>
            </a:lvl1pPr>
          </a:lstStyle>
          <a:p>
            <a:endParaRPr lang="nl-NL"/>
          </a:p>
        </p:txBody>
      </p:sp>
      <p:sp>
        <p:nvSpPr>
          <p:cNvPr id="5" name="Slide Number Placeholder 4"/>
          <p:cNvSpPr>
            <a:spLocks noGrp="1"/>
          </p:cNvSpPr>
          <p:nvPr>
            <p:ph type="sldNum" sz="quarter" idx="3"/>
          </p:nvPr>
        </p:nvSpPr>
        <p:spPr>
          <a:xfrm>
            <a:off x="3789040" y="8532440"/>
            <a:ext cx="2971800" cy="457200"/>
          </a:xfrm>
          <a:prstGeom prst="rect">
            <a:avLst/>
          </a:prstGeom>
        </p:spPr>
        <p:txBody>
          <a:bodyPr vert="horz" lIns="91440" tIns="45720" rIns="91440" bIns="45720" rtlCol="0" anchor="b"/>
          <a:lstStyle>
            <a:lvl1pPr algn="r">
              <a:defRPr sz="1200"/>
            </a:lvl1pPr>
          </a:lstStyle>
          <a:p>
            <a:fld id="{861B9A31-41A2-4792-BB40-42241119F2CC}" type="slidenum">
              <a:rPr lang="nl-NL" smtClean="0"/>
              <a:t>‹#›</a:t>
            </a:fld>
            <a:endParaRPr lang="nl-NL"/>
          </a:p>
        </p:txBody>
      </p:sp>
      <p:pic>
        <p:nvPicPr>
          <p:cNvPr id="3074" name="Picture 2" descr="https://si0.twimg.com/profile_images/2385983224/pmenab865u5jc8zokjfu.pn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t="29444" b="35278"/>
          <a:stretch/>
        </p:blipFill>
        <p:spPr bwMode="auto">
          <a:xfrm>
            <a:off x="106660" y="116991"/>
            <a:ext cx="1810172" cy="63858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2143187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nl-NL"/>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65364DE-5D75-4680-95E1-D47E490A7845}" type="datetimeFigureOut">
              <a:rPr lang="nl-NL" smtClean="0"/>
              <a:t>8-4-2015</a:t>
            </a:fld>
            <a:endParaRPr lang="nl-NL"/>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nl-NL"/>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nl-NL"/>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nl-NL"/>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ECC098A-A9CA-46CD-92E0-858F719D64CA}" type="slidenum">
              <a:rPr lang="nl-NL" smtClean="0"/>
              <a:t>‹#›</a:t>
            </a:fld>
            <a:endParaRPr lang="nl-NL"/>
          </a:p>
        </p:txBody>
      </p:sp>
    </p:spTree>
    <p:extLst>
      <p:ext uri="{BB962C8B-B14F-4D97-AF65-F5344CB8AC3E}">
        <p14:creationId xmlns:p14="http://schemas.microsoft.com/office/powerpoint/2010/main" val="226292181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Tijdelijke aanduiding voor dia-afbeelding 1"/>
          <p:cNvSpPr>
            <a:spLocks noGrp="1" noRot="1" noChangeAspect="1" noTextEdit="1"/>
          </p:cNvSpPr>
          <p:nvPr>
            <p:ph type="sldImg"/>
          </p:nvPr>
        </p:nvSpPr>
        <p:spPr>
          <a:ln/>
        </p:spPr>
      </p:sp>
      <p:sp>
        <p:nvSpPr>
          <p:cNvPr id="45059" name="Tijdelijke aanduiding voor notities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nl-NL" altLang="nl-NL" smtClean="0"/>
          </a:p>
        </p:txBody>
      </p:sp>
      <p:sp>
        <p:nvSpPr>
          <p:cNvPr id="45060" name="Tijdelijke aanduiding voor dianumm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a:defRPr sz="2800">
                <a:solidFill>
                  <a:schemeClr val="tx1"/>
                </a:solidFill>
                <a:latin typeface="Trebuchet MS" pitchFamily="34" charset="0"/>
              </a:defRPr>
            </a:lvl1pPr>
            <a:lvl2pPr marL="742950" indent="-285750" defTabSz="966788">
              <a:defRPr sz="2800">
                <a:solidFill>
                  <a:schemeClr val="tx1"/>
                </a:solidFill>
                <a:latin typeface="Trebuchet MS" pitchFamily="34" charset="0"/>
              </a:defRPr>
            </a:lvl2pPr>
            <a:lvl3pPr marL="1143000" indent="-228600" defTabSz="966788">
              <a:defRPr sz="2800">
                <a:solidFill>
                  <a:schemeClr val="tx1"/>
                </a:solidFill>
                <a:latin typeface="Trebuchet MS" pitchFamily="34" charset="0"/>
              </a:defRPr>
            </a:lvl3pPr>
            <a:lvl4pPr marL="1600200" indent="-228600" defTabSz="966788">
              <a:defRPr sz="2800">
                <a:solidFill>
                  <a:schemeClr val="tx1"/>
                </a:solidFill>
                <a:latin typeface="Trebuchet MS" pitchFamily="34" charset="0"/>
              </a:defRPr>
            </a:lvl4pPr>
            <a:lvl5pPr marL="2057400" indent="-228600" defTabSz="966788">
              <a:defRPr sz="2800">
                <a:solidFill>
                  <a:schemeClr val="tx1"/>
                </a:solidFill>
                <a:latin typeface="Trebuchet MS" pitchFamily="34" charset="0"/>
              </a:defRPr>
            </a:lvl5pPr>
            <a:lvl6pPr marL="2514600" indent="-228600" algn="ctr" defTabSz="966788" eaLnBrk="0" fontAlgn="base" hangingPunct="0">
              <a:spcBef>
                <a:spcPct val="0"/>
              </a:spcBef>
              <a:spcAft>
                <a:spcPct val="0"/>
              </a:spcAft>
              <a:defRPr sz="2800">
                <a:solidFill>
                  <a:schemeClr val="tx1"/>
                </a:solidFill>
                <a:latin typeface="Trebuchet MS" pitchFamily="34" charset="0"/>
              </a:defRPr>
            </a:lvl6pPr>
            <a:lvl7pPr marL="2971800" indent="-228600" algn="ctr" defTabSz="966788" eaLnBrk="0" fontAlgn="base" hangingPunct="0">
              <a:spcBef>
                <a:spcPct val="0"/>
              </a:spcBef>
              <a:spcAft>
                <a:spcPct val="0"/>
              </a:spcAft>
              <a:defRPr sz="2800">
                <a:solidFill>
                  <a:schemeClr val="tx1"/>
                </a:solidFill>
                <a:latin typeface="Trebuchet MS" pitchFamily="34" charset="0"/>
              </a:defRPr>
            </a:lvl7pPr>
            <a:lvl8pPr marL="3429000" indent="-228600" algn="ctr" defTabSz="966788" eaLnBrk="0" fontAlgn="base" hangingPunct="0">
              <a:spcBef>
                <a:spcPct val="0"/>
              </a:spcBef>
              <a:spcAft>
                <a:spcPct val="0"/>
              </a:spcAft>
              <a:defRPr sz="2800">
                <a:solidFill>
                  <a:schemeClr val="tx1"/>
                </a:solidFill>
                <a:latin typeface="Trebuchet MS" pitchFamily="34" charset="0"/>
              </a:defRPr>
            </a:lvl8pPr>
            <a:lvl9pPr marL="3886200" indent="-228600" algn="ctr" defTabSz="966788" eaLnBrk="0" fontAlgn="base" hangingPunct="0">
              <a:spcBef>
                <a:spcPct val="0"/>
              </a:spcBef>
              <a:spcAft>
                <a:spcPct val="0"/>
              </a:spcAft>
              <a:defRPr sz="2800">
                <a:solidFill>
                  <a:schemeClr val="tx1"/>
                </a:solidFill>
                <a:latin typeface="Trebuchet MS" pitchFamily="34" charset="0"/>
              </a:defRPr>
            </a:lvl9pPr>
          </a:lstStyle>
          <a:p>
            <a:fld id="{85405A95-2821-4C0C-9A84-A013F690A34A}" type="slidenum">
              <a:rPr lang="nl-NL" altLang="nl-NL" sz="1300" smtClean="0">
                <a:latin typeface="Times New Roman" pitchFamily="18" charset="0"/>
              </a:rPr>
              <a:pPr/>
              <a:t>5</a:t>
            </a:fld>
            <a:endParaRPr lang="nl-NL" altLang="nl-NL" sz="1300" smtClean="0">
              <a:latin typeface="Times New Roman" pitchFamily="18" charset="0"/>
            </a:endParaRPr>
          </a:p>
        </p:txBody>
      </p:sp>
    </p:spTree>
    <p:extLst>
      <p:ext uri="{BB962C8B-B14F-4D97-AF65-F5344CB8AC3E}">
        <p14:creationId xmlns:p14="http://schemas.microsoft.com/office/powerpoint/2010/main" val="370030097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800">
                <a:solidFill>
                  <a:schemeClr val="tx1"/>
                </a:solidFill>
                <a:latin typeface="Trebuchet MS" pitchFamily="34" charset="0"/>
              </a:defRPr>
            </a:lvl1pPr>
            <a:lvl2pPr marL="748225" indent="-287779">
              <a:defRPr sz="2800">
                <a:solidFill>
                  <a:schemeClr val="tx1"/>
                </a:solidFill>
                <a:latin typeface="Trebuchet MS" pitchFamily="34" charset="0"/>
              </a:defRPr>
            </a:lvl2pPr>
            <a:lvl3pPr marL="1151115" indent="-230223">
              <a:defRPr sz="2800">
                <a:solidFill>
                  <a:schemeClr val="tx1"/>
                </a:solidFill>
                <a:latin typeface="Trebuchet MS" pitchFamily="34" charset="0"/>
              </a:defRPr>
            </a:lvl3pPr>
            <a:lvl4pPr marL="1611561" indent="-230223">
              <a:defRPr sz="2800">
                <a:solidFill>
                  <a:schemeClr val="tx1"/>
                </a:solidFill>
                <a:latin typeface="Trebuchet MS" pitchFamily="34" charset="0"/>
              </a:defRPr>
            </a:lvl4pPr>
            <a:lvl5pPr marL="2072008" indent="-230223">
              <a:defRPr sz="2800">
                <a:solidFill>
                  <a:schemeClr val="tx1"/>
                </a:solidFill>
                <a:latin typeface="Trebuchet MS" pitchFamily="34" charset="0"/>
              </a:defRPr>
            </a:lvl5pPr>
            <a:lvl6pPr marL="2532454" indent="-230223" algn="ctr" eaLnBrk="0" fontAlgn="base" hangingPunct="0">
              <a:spcBef>
                <a:spcPct val="0"/>
              </a:spcBef>
              <a:spcAft>
                <a:spcPct val="0"/>
              </a:spcAft>
              <a:defRPr sz="2800">
                <a:solidFill>
                  <a:schemeClr val="tx1"/>
                </a:solidFill>
                <a:latin typeface="Trebuchet MS" pitchFamily="34" charset="0"/>
              </a:defRPr>
            </a:lvl6pPr>
            <a:lvl7pPr marL="2992900" indent="-230223" algn="ctr" eaLnBrk="0" fontAlgn="base" hangingPunct="0">
              <a:spcBef>
                <a:spcPct val="0"/>
              </a:spcBef>
              <a:spcAft>
                <a:spcPct val="0"/>
              </a:spcAft>
              <a:defRPr sz="2800">
                <a:solidFill>
                  <a:schemeClr val="tx1"/>
                </a:solidFill>
                <a:latin typeface="Trebuchet MS" pitchFamily="34" charset="0"/>
              </a:defRPr>
            </a:lvl7pPr>
            <a:lvl8pPr marL="3453346" indent="-230223" algn="ctr" eaLnBrk="0" fontAlgn="base" hangingPunct="0">
              <a:spcBef>
                <a:spcPct val="0"/>
              </a:spcBef>
              <a:spcAft>
                <a:spcPct val="0"/>
              </a:spcAft>
              <a:defRPr sz="2800">
                <a:solidFill>
                  <a:schemeClr val="tx1"/>
                </a:solidFill>
                <a:latin typeface="Trebuchet MS" pitchFamily="34" charset="0"/>
              </a:defRPr>
            </a:lvl8pPr>
            <a:lvl9pPr marL="3913792" indent="-230223" algn="ctr" eaLnBrk="0" fontAlgn="base" hangingPunct="0">
              <a:spcBef>
                <a:spcPct val="0"/>
              </a:spcBef>
              <a:spcAft>
                <a:spcPct val="0"/>
              </a:spcAft>
              <a:defRPr sz="2800">
                <a:solidFill>
                  <a:schemeClr val="tx1"/>
                </a:solidFill>
                <a:latin typeface="Trebuchet MS" pitchFamily="34" charset="0"/>
              </a:defRPr>
            </a:lvl9pPr>
          </a:lstStyle>
          <a:p>
            <a:fld id="{8525DF6A-D3D4-45CC-972A-B9A9283C8AF2}" type="slidenum">
              <a:rPr lang="en-US" sz="1100">
                <a:latin typeface="Times New Roman" pitchFamily="18" charset="0"/>
              </a:rPr>
              <a:pPr/>
              <a:t>6</a:t>
            </a:fld>
            <a:endParaRPr lang="en-US" sz="1100">
              <a:latin typeface="Times New Roman" pitchFamily="18" charset="0"/>
            </a:endParaRPr>
          </a:p>
        </p:txBody>
      </p:sp>
      <p:sp>
        <p:nvSpPr>
          <p:cNvPr id="46083" name="Rectangle 2"/>
          <p:cNvSpPr>
            <a:spLocks noGrp="1" noRot="1" noChangeAspect="1" noChangeArrowheads="1" noTextEdit="1"/>
          </p:cNvSpPr>
          <p:nvPr>
            <p:ph type="sldImg"/>
          </p:nvPr>
        </p:nvSpPr>
        <p:spPr>
          <a:xfrm>
            <a:off x="1143000" y="684213"/>
            <a:ext cx="4575175" cy="3430587"/>
          </a:xfrm>
          <a:ln/>
        </p:spPr>
      </p:sp>
      <p:sp>
        <p:nvSpPr>
          <p:cNvPr id="46084"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smtClean="0"/>
          </a:p>
        </p:txBody>
      </p:sp>
    </p:spTree>
    <p:extLst>
      <p:ext uri="{BB962C8B-B14F-4D97-AF65-F5344CB8AC3E}">
        <p14:creationId xmlns:p14="http://schemas.microsoft.com/office/powerpoint/2010/main" val="111321848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4485">
              <a:defRPr sz="1900">
                <a:solidFill>
                  <a:schemeClr val="tx1"/>
                </a:solidFill>
                <a:latin typeface="Trebuchet MS" pitchFamily="34" charset="0"/>
              </a:defRPr>
            </a:lvl1pPr>
            <a:lvl2pPr marL="702756" indent="-270291" defTabSz="914485">
              <a:defRPr sz="1900">
                <a:solidFill>
                  <a:schemeClr val="tx1"/>
                </a:solidFill>
                <a:latin typeface="Trebuchet MS" pitchFamily="34" charset="0"/>
              </a:defRPr>
            </a:lvl2pPr>
            <a:lvl3pPr marL="1081164" indent="-216233" defTabSz="914485">
              <a:defRPr sz="1900">
                <a:solidFill>
                  <a:schemeClr val="tx1"/>
                </a:solidFill>
                <a:latin typeface="Trebuchet MS" pitchFamily="34" charset="0"/>
              </a:defRPr>
            </a:lvl3pPr>
            <a:lvl4pPr marL="1513629" indent="-216233" defTabSz="914485">
              <a:defRPr sz="1900">
                <a:solidFill>
                  <a:schemeClr val="tx1"/>
                </a:solidFill>
                <a:latin typeface="Trebuchet MS" pitchFamily="34" charset="0"/>
              </a:defRPr>
            </a:lvl4pPr>
            <a:lvl5pPr marL="1946095" indent="-216233" defTabSz="914485">
              <a:defRPr sz="1900">
                <a:solidFill>
                  <a:schemeClr val="tx1"/>
                </a:solidFill>
                <a:latin typeface="Trebuchet MS" pitchFamily="34" charset="0"/>
              </a:defRPr>
            </a:lvl5pPr>
            <a:lvl6pPr marL="2378560" indent="-216233" algn="ctr" defTabSz="914485" eaLnBrk="0" fontAlgn="base" hangingPunct="0">
              <a:spcBef>
                <a:spcPct val="0"/>
              </a:spcBef>
              <a:spcAft>
                <a:spcPct val="0"/>
              </a:spcAft>
              <a:defRPr sz="1900">
                <a:solidFill>
                  <a:schemeClr val="tx1"/>
                </a:solidFill>
                <a:latin typeface="Trebuchet MS" pitchFamily="34" charset="0"/>
              </a:defRPr>
            </a:lvl6pPr>
            <a:lvl7pPr marL="2811026" indent="-216233" algn="ctr" defTabSz="914485" eaLnBrk="0" fontAlgn="base" hangingPunct="0">
              <a:spcBef>
                <a:spcPct val="0"/>
              </a:spcBef>
              <a:spcAft>
                <a:spcPct val="0"/>
              </a:spcAft>
              <a:defRPr sz="1900">
                <a:solidFill>
                  <a:schemeClr val="tx1"/>
                </a:solidFill>
                <a:latin typeface="Trebuchet MS" pitchFamily="34" charset="0"/>
              </a:defRPr>
            </a:lvl7pPr>
            <a:lvl8pPr marL="3243491" indent="-216233" algn="ctr" defTabSz="914485" eaLnBrk="0" fontAlgn="base" hangingPunct="0">
              <a:spcBef>
                <a:spcPct val="0"/>
              </a:spcBef>
              <a:spcAft>
                <a:spcPct val="0"/>
              </a:spcAft>
              <a:defRPr sz="1900">
                <a:solidFill>
                  <a:schemeClr val="tx1"/>
                </a:solidFill>
                <a:latin typeface="Trebuchet MS" pitchFamily="34" charset="0"/>
              </a:defRPr>
            </a:lvl8pPr>
            <a:lvl9pPr marL="3675957" indent="-216233" algn="ctr" defTabSz="914485" eaLnBrk="0" fontAlgn="base" hangingPunct="0">
              <a:spcBef>
                <a:spcPct val="0"/>
              </a:spcBef>
              <a:spcAft>
                <a:spcPct val="0"/>
              </a:spcAft>
              <a:defRPr sz="1900">
                <a:solidFill>
                  <a:schemeClr val="tx1"/>
                </a:solidFill>
                <a:latin typeface="Trebuchet MS" pitchFamily="34" charset="0"/>
              </a:defRPr>
            </a:lvl9pPr>
          </a:lstStyle>
          <a:p>
            <a:fld id="{1C86892D-1D75-40FE-B9D9-AA07D9FF873D}" type="slidenum">
              <a:rPr lang="en-US" altLang="nl-NL" sz="1100">
                <a:latin typeface="Times New Roman" pitchFamily="18" charset="0"/>
              </a:rPr>
              <a:pPr/>
              <a:t>10</a:t>
            </a:fld>
            <a:endParaRPr lang="en-US" altLang="nl-NL" sz="1100">
              <a:latin typeface="Times New Roman" pitchFamily="18" charset="0"/>
            </a:endParaRPr>
          </a:p>
        </p:txBody>
      </p:sp>
      <p:sp>
        <p:nvSpPr>
          <p:cNvPr id="57347" name="Rectangle 2"/>
          <p:cNvSpPr>
            <a:spLocks noGrp="1" noRot="1" noChangeAspect="1" noChangeArrowheads="1" noTextEdit="1"/>
          </p:cNvSpPr>
          <p:nvPr>
            <p:ph type="sldImg"/>
          </p:nvPr>
        </p:nvSpPr>
        <p:spPr>
          <a:xfrm>
            <a:off x="1144588" y="684213"/>
            <a:ext cx="4573587" cy="3430587"/>
          </a:xfrm>
          <a:ln/>
        </p:spPr>
      </p:sp>
      <p:sp>
        <p:nvSpPr>
          <p:cNvPr id="5734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nl-NL" smtClean="0"/>
          </a:p>
        </p:txBody>
      </p:sp>
    </p:spTree>
    <p:extLst>
      <p:ext uri="{BB962C8B-B14F-4D97-AF65-F5344CB8AC3E}">
        <p14:creationId xmlns:p14="http://schemas.microsoft.com/office/powerpoint/2010/main" val="220478543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l-NL" dirty="0" smtClean="0"/>
              <a:t>Revolutie</a:t>
            </a:r>
            <a:r>
              <a:rPr lang="nl-NL" baseline="0" dirty="0" smtClean="0"/>
              <a:t> nu is veel sluipender: mensen die met elkaar zaken anders gaan organiseren, die in hun dagelijkse leven andere keuzes (kunnen) maken. Dat is ook omdat de centra van de macht nu veel minder makkelijk te vinden zijn, zie </a:t>
            </a:r>
            <a:r>
              <a:rPr lang="nl-NL" baseline="0" dirty="0" err="1" smtClean="0"/>
              <a:t>occupy</a:t>
            </a:r>
            <a:r>
              <a:rPr lang="nl-NL" baseline="0" dirty="0" smtClean="0"/>
              <a:t>.</a:t>
            </a:r>
            <a:endParaRPr lang="nl-NL" dirty="0"/>
          </a:p>
        </p:txBody>
      </p:sp>
      <p:sp>
        <p:nvSpPr>
          <p:cNvPr id="4" name="Slide Number Placeholder 3"/>
          <p:cNvSpPr>
            <a:spLocks noGrp="1"/>
          </p:cNvSpPr>
          <p:nvPr>
            <p:ph type="sldNum" sz="quarter" idx="10"/>
          </p:nvPr>
        </p:nvSpPr>
        <p:spPr/>
        <p:txBody>
          <a:bodyPr/>
          <a:lstStyle/>
          <a:p>
            <a:fld id="{5395299C-765D-4A32-8724-991D20FD1FE1}" type="slidenum">
              <a:rPr lang="nl-NL" smtClean="0"/>
              <a:t>13</a:t>
            </a:fld>
            <a:endParaRPr lang="nl-NL"/>
          </a:p>
        </p:txBody>
      </p:sp>
    </p:spTree>
    <p:extLst>
      <p:ext uri="{BB962C8B-B14F-4D97-AF65-F5344CB8AC3E}">
        <p14:creationId xmlns:p14="http://schemas.microsoft.com/office/powerpoint/2010/main" val="97014314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sz="1200" kern="1200" dirty="0" smtClean="0">
                <a:solidFill>
                  <a:schemeClr val="tx1"/>
                </a:solidFill>
                <a:effectLst/>
                <a:latin typeface="+mn-lt"/>
                <a:ea typeface="+mn-ea"/>
                <a:cs typeface="+mn-cs"/>
              </a:rPr>
              <a:t>Koplopers</a:t>
            </a:r>
          </a:p>
          <a:p>
            <a:r>
              <a:rPr lang="nl-NL" sz="1200" kern="1200" dirty="0" smtClean="0">
                <a:solidFill>
                  <a:schemeClr val="tx1"/>
                </a:solidFill>
                <a:effectLst/>
                <a:latin typeface="+mn-lt"/>
                <a:ea typeface="+mn-ea"/>
                <a:cs typeface="+mn-cs"/>
              </a:rPr>
              <a:t>Kantelaars</a:t>
            </a:r>
          </a:p>
          <a:p>
            <a:r>
              <a:rPr lang="nl-NL" sz="1200" kern="1200" dirty="0" smtClean="0">
                <a:solidFill>
                  <a:schemeClr val="tx1"/>
                </a:solidFill>
                <a:effectLst/>
                <a:latin typeface="+mn-lt"/>
                <a:ea typeface="+mn-ea"/>
                <a:cs typeface="+mn-cs"/>
              </a:rPr>
              <a:t>Friskijkers</a:t>
            </a:r>
          </a:p>
          <a:p>
            <a:r>
              <a:rPr lang="nl-NL" sz="1200" kern="1200" dirty="0" smtClean="0">
                <a:solidFill>
                  <a:schemeClr val="tx1"/>
                </a:solidFill>
                <a:effectLst/>
                <a:latin typeface="+mn-lt"/>
                <a:ea typeface="+mn-ea"/>
                <a:cs typeface="+mn-cs"/>
              </a:rPr>
              <a:t>Dwarsdenkers</a:t>
            </a:r>
          </a:p>
          <a:p>
            <a:endParaRPr lang="nl-NL" dirty="0"/>
          </a:p>
        </p:txBody>
      </p:sp>
      <p:sp>
        <p:nvSpPr>
          <p:cNvPr id="4" name="Tijdelijke aanduiding voor dianummer 3"/>
          <p:cNvSpPr>
            <a:spLocks noGrp="1"/>
          </p:cNvSpPr>
          <p:nvPr>
            <p:ph type="sldNum" sz="quarter" idx="10"/>
          </p:nvPr>
        </p:nvSpPr>
        <p:spPr/>
        <p:txBody>
          <a:bodyPr/>
          <a:lstStyle/>
          <a:p>
            <a:fld id="{1B3FA35A-ACA7-DD47-B976-E261D4E57200}" type="slidenum">
              <a:rPr lang="nl-NL" smtClean="0"/>
              <a:t>15</a:t>
            </a:fld>
            <a:endParaRPr lang="nl-NL"/>
          </a:p>
        </p:txBody>
      </p:sp>
    </p:spTree>
    <p:extLst>
      <p:ext uri="{BB962C8B-B14F-4D97-AF65-F5344CB8AC3E}">
        <p14:creationId xmlns:p14="http://schemas.microsoft.com/office/powerpoint/2010/main" val="195006479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l-NL" dirty="0" smtClean="0"/>
              <a:t>ARTS </a:t>
            </a:r>
            <a:r>
              <a:rPr lang="nl-NL" dirty="0" err="1" smtClean="0"/>
              <a:t>and</a:t>
            </a:r>
            <a:r>
              <a:rPr lang="nl-NL" dirty="0" smtClean="0"/>
              <a:t> TRANSIT</a:t>
            </a:r>
            <a:endParaRPr lang="nl-NL" dirty="0"/>
          </a:p>
        </p:txBody>
      </p:sp>
      <p:sp>
        <p:nvSpPr>
          <p:cNvPr id="4" name="Slide Number Placeholder 3"/>
          <p:cNvSpPr>
            <a:spLocks noGrp="1"/>
          </p:cNvSpPr>
          <p:nvPr>
            <p:ph type="sldNum" sz="quarter" idx="10"/>
          </p:nvPr>
        </p:nvSpPr>
        <p:spPr/>
        <p:txBody>
          <a:bodyPr/>
          <a:lstStyle/>
          <a:p>
            <a:fld id="{5395299C-765D-4A32-8724-991D20FD1FE1}" type="slidenum">
              <a:rPr lang="nl-NL" smtClean="0"/>
              <a:t>21</a:t>
            </a:fld>
            <a:endParaRPr lang="nl-NL"/>
          </a:p>
        </p:txBody>
      </p:sp>
    </p:spTree>
    <p:extLst>
      <p:ext uri="{BB962C8B-B14F-4D97-AF65-F5344CB8AC3E}">
        <p14:creationId xmlns:p14="http://schemas.microsoft.com/office/powerpoint/2010/main" val="406781357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15616" y="1340768"/>
            <a:ext cx="5112568" cy="2060848"/>
          </a:xfrm>
        </p:spPr>
        <p:txBody>
          <a:bodyPr/>
          <a:lstStyle>
            <a:lvl1pPr algn="l">
              <a:defRPr/>
            </a:lvl1pPr>
          </a:lstStyle>
          <a:p>
            <a:r>
              <a:rPr lang="en-US" smtClean="0"/>
              <a:t>Click to edit Master title style</a:t>
            </a:r>
            <a:endParaRPr lang="nl-NL"/>
          </a:p>
        </p:txBody>
      </p:sp>
      <p:sp>
        <p:nvSpPr>
          <p:cNvPr id="3" name="Subtitle 2"/>
          <p:cNvSpPr>
            <a:spLocks noGrp="1"/>
          </p:cNvSpPr>
          <p:nvPr>
            <p:ph type="subTitle" idx="1"/>
          </p:nvPr>
        </p:nvSpPr>
        <p:spPr>
          <a:xfrm>
            <a:off x="1115616" y="3573016"/>
            <a:ext cx="5112568" cy="1008112"/>
          </a:xfrm>
        </p:spPr>
        <p:txBody>
          <a:bodyPr>
            <a:normAutofit/>
          </a:bodyPr>
          <a:lstStyle>
            <a:lvl1pPr marL="0" indent="0" algn="l">
              <a:buNone/>
              <a:defRPr sz="2000" b="1" i="1">
                <a:solidFill>
                  <a:schemeClr val="accent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nl-NL"/>
          </a:p>
        </p:txBody>
      </p:sp>
      <p:sp>
        <p:nvSpPr>
          <p:cNvPr id="14" name="Rectangle 13"/>
          <p:cNvSpPr/>
          <p:nvPr userDrawn="1"/>
        </p:nvSpPr>
        <p:spPr>
          <a:xfrm>
            <a:off x="6732240" y="6309320"/>
            <a:ext cx="2232248" cy="43204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cxnSp>
        <p:nvCxnSpPr>
          <p:cNvPr id="17" name="Straight Connector 16"/>
          <p:cNvCxnSpPr/>
          <p:nvPr userDrawn="1"/>
        </p:nvCxnSpPr>
        <p:spPr>
          <a:xfrm flipH="1">
            <a:off x="0" y="4725144"/>
            <a:ext cx="9144000" cy="0"/>
          </a:xfrm>
          <a:prstGeom prst="line">
            <a:avLst/>
          </a:prstGeom>
          <a:ln>
            <a:solidFill>
              <a:srgbClr val="C00000"/>
            </a:solidFill>
          </a:ln>
        </p:spPr>
        <p:style>
          <a:lnRef idx="1">
            <a:schemeClr val="accent1"/>
          </a:lnRef>
          <a:fillRef idx="0">
            <a:schemeClr val="accent1"/>
          </a:fillRef>
          <a:effectRef idx="0">
            <a:schemeClr val="accent1"/>
          </a:effectRef>
          <a:fontRef idx="minor">
            <a:schemeClr val="tx1"/>
          </a:fontRef>
        </p:style>
      </p:cxnSp>
      <p:pic>
        <p:nvPicPr>
          <p:cNvPr id="2053" name="Picture 5"/>
          <p:cNvPicPr>
            <a:picLocks noChangeAspect="1" noChangeArrowheads="1"/>
          </p:cNvPicPr>
          <p:nvPr userDrawn="1"/>
        </p:nvPicPr>
        <p:blipFill rotWithShape="1">
          <a:blip r:embed="rId2">
            <a:extLst>
              <a:ext uri="{28A0092B-C50C-407E-A947-70E740481C1C}">
                <a14:useLocalDpi xmlns:a14="http://schemas.microsoft.com/office/drawing/2010/main" val="0"/>
              </a:ext>
            </a:extLst>
          </a:blip>
          <a:srcRect t="32507" r="21026" b="43686"/>
          <a:stretch/>
        </p:blipFill>
        <p:spPr bwMode="auto">
          <a:xfrm>
            <a:off x="6516216" y="332656"/>
            <a:ext cx="2448272" cy="73802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Date Placeholder 6"/>
          <p:cNvSpPr>
            <a:spLocks noGrp="1"/>
          </p:cNvSpPr>
          <p:nvPr>
            <p:ph type="dt" sz="half" idx="10"/>
          </p:nvPr>
        </p:nvSpPr>
        <p:spPr>
          <a:xfrm>
            <a:off x="35496" y="383789"/>
            <a:ext cx="936104" cy="504056"/>
          </a:xfrm>
        </p:spPr>
        <p:txBody>
          <a:bodyPr/>
          <a:lstStyle>
            <a:lvl1pPr algn="l">
              <a:defRPr sz="1400"/>
            </a:lvl1pPr>
          </a:lstStyle>
          <a:p>
            <a:fld id="{003E1DE6-A42D-4308-B8A9-6B199FDEFD41}" type="datetime1">
              <a:rPr lang="nl-NL" smtClean="0"/>
              <a:t>8-4-2015</a:t>
            </a:fld>
            <a:endParaRPr lang="nl-NL"/>
          </a:p>
        </p:txBody>
      </p:sp>
      <p:pic>
        <p:nvPicPr>
          <p:cNvPr id="2055" name="Picture 7" descr="http://www.esl.eur.nl/fileadmin/ASSETS/frg/facb/MCV/huisstijl/Logo_Erasmus_Universiteit_Rotterdam_ZWART.jpg"/>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6372200" y="5229200"/>
            <a:ext cx="2664296" cy="637027"/>
          </a:xfrm>
          <a:prstGeom prst="rect">
            <a:avLst/>
          </a:prstGeom>
          <a:noFill/>
          <a:extLst>
            <a:ext uri="{909E8E84-426E-40DD-AFC4-6F175D3DCCD1}">
              <a14:hiddenFill xmlns:a14="http://schemas.microsoft.com/office/drawing/2010/main">
                <a:solidFill>
                  <a:srgbClr val="FFFFFF"/>
                </a:solidFill>
              </a14:hiddenFill>
            </a:ext>
          </a:extLst>
        </p:spPr>
      </p:pic>
      <p:cxnSp>
        <p:nvCxnSpPr>
          <p:cNvPr id="25" name="Straight Connector 24"/>
          <p:cNvCxnSpPr/>
          <p:nvPr userDrawn="1"/>
        </p:nvCxnSpPr>
        <p:spPr>
          <a:xfrm flipH="1">
            <a:off x="0" y="1268760"/>
            <a:ext cx="9144000" cy="0"/>
          </a:xfrm>
          <a:prstGeom prst="line">
            <a:avLst/>
          </a:prstGeom>
          <a:ln>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userDrawn="1"/>
        </p:nvCxnSpPr>
        <p:spPr>
          <a:xfrm flipV="1">
            <a:off x="6300192" y="-27384"/>
            <a:ext cx="0" cy="6858000"/>
          </a:xfrm>
          <a:prstGeom prst="line">
            <a:avLst/>
          </a:prstGeom>
          <a:ln>
            <a:solidFill>
              <a:srgbClr val="C0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03065627"/>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nl-NL"/>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nl-NL"/>
          </a:p>
        </p:txBody>
      </p:sp>
      <p:sp>
        <p:nvSpPr>
          <p:cNvPr id="4" name="Date Placeholder 3"/>
          <p:cNvSpPr>
            <a:spLocks noGrp="1"/>
          </p:cNvSpPr>
          <p:nvPr>
            <p:ph type="dt" sz="half" idx="10"/>
          </p:nvPr>
        </p:nvSpPr>
        <p:spPr/>
        <p:txBody>
          <a:bodyPr/>
          <a:lstStyle/>
          <a:p>
            <a:fld id="{B2437C87-B941-4720-AA88-3775C423C3F3}" type="datetime1">
              <a:rPr lang="nl-NL" smtClean="0"/>
              <a:t>8-4-2015</a:t>
            </a:fld>
            <a:endParaRPr lang="nl-NL"/>
          </a:p>
        </p:txBody>
      </p:sp>
      <p:sp>
        <p:nvSpPr>
          <p:cNvPr id="5" name="Footer Placeholder 4"/>
          <p:cNvSpPr>
            <a:spLocks noGrp="1"/>
          </p:cNvSpPr>
          <p:nvPr>
            <p:ph type="ftr" sz="quarter" idx="11"/>
          </p:nvPr>
        </p:nvSpPr>
        <p:spPr/>
        <p:txBody>
          <a:bodyPr/>
          <a:lstStyle/>
          <a:p>
            <a:r>
              <a:rPr lang="nl-NL" smtClean="0"/>
              <a:t>Optionele voettekst (via insert header &amp; footer)</a:t>
            </a:r>
            <a:endParaRPr lang="nl-NL"/>
          </a:p>
        </p:txBody>
      </p:sp>
      <p:sp>
        <p:nvSpPr>
          <p:cNvPr id="6" name="Slide Number Placeholder 5"/>
          <p:cNvSpPr>
            <a:spLocks noGrp="1"/>
          </p:cNvSpPr>
          <p:nvPr>
            <p:ph type="sldNum" sz="quarter" idx="12"/>
          </p:nvPr>
        </p:nvSpPr>
        <p:spPr>
          <a:xfrm>
            <a:off x="251520" y="687611"/>
            <a:ext cx="648072" cy="365125"/>
          </a:xfrm>
        </p:spPr>
        <p:txBody>
          <a:bodyPr/>
          <a:lstStyle/>
          <a:p>
            <a:fld id="{585E685B-B805-452B-953B-A04702259046}" type="slidenum">
              <a:rPr lang="nl-NL" smtClean="0"/>
              <a:t>‹#›</a:t>
            </a:fld>
            <a:endParaRPr lang="nl-NL"/>
          </a:p>
        </p:txBody>
      </p:sp>
      <p:sp>
        <p:nvSpPr>
          <p:cNvPr id="7" name="Text Placeholder 9"/>
          <p:cNvSpPr>
            <a:spLocks noGrp="1"/>
          </p:cNvSpPr>
          <p:nvPr>
            <p:ph type="body" sz="quarter" idx="13" hasCustomPrompt="1"/>
          </p:nvPr>
        </p:nvSpPr>
        <p:spPr>
          <a:xfrm rot="16200000">
            <a:off x="-1728909" y="3537222"/>
            <a:ext cx="4536504" cy="719660"/>
          </a:xfrm>
        </p:spPr>
        <p:txBody>
          <a:bodyPr>
            <a:noAutofit/>
          </a:bodyPr>
          <a:lstStyle>
            <a:lvl1pPr marL="0" indent="0" algn="ctr">
              <a:buNone/>
              <a:defRPr sz="3600" b="1">
                <a:solidFill>
                  <a:schemeClr val="bg1">
                    <a:lumMod val="50000"/>
                  </a:schemeClr>
                </a:solidFill>
              </a:defRPr>
            </a:lvl1pPr>
          </a:lstStyle>
          <a:p>
            <a:pPr lvl="0"/>
            <a:r>
              <a:rPr lang="en-US" smtClean="0"/>
              <a:t>CLICK TO ADD</a:t>
            </a:r>
            <a:endParaRPr lang="nl-NL"/>
          </a:p>
        </p:txBody>
      </p:sp>
    </p:spTree>
    <p:extLst>
      <p:ext uri="{BB962C8B-B14F-4D97-AF65-F5344CB8AC3E}">
        <p14:creationId xmlns:p14="http://schemas.microsoft.com/office/powerpoint/2010/main" val="22949689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nl-NL"/>
          </a:p>
        </p:txBody>
      </p:sp>
      <p:sp>
        <p:nvSpPr>
          <p:cNvPr id="3" name="Vertical Text Placeholder 2"/>
          <p:cNvSpPr>
            <a:spLocks noGrp="1"/>
          </p:cNvSpPr>
          <p:nvPr>
            <p:ph type="body" orient="vert" idx="1"/>
          </p:nvPr>
        </p:nvSpPr>
        <p:spPr>
          <a:xfrm>
            <a:off x="1115616" y="274638"/>
            <a:ext cx="5361384"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nl-NL"/>
          </a:p>
        </p:txBody>
      </p:sp>
      <p:sp>
        <p:nvSpPr>
          <p:cNvPr id="4" name="Date Placeholder 3"/>
          <p:cNvSpPr>
            <a:spLocks noGrp="1"/>
          </p:cNvSpPr>
          <p:nvPr>
            <p:ph type="dt" sz="half" idx="10"/>
          </p:nvPr>
        </p:nvSpPr>
        <p:spPr/>
        <p:txBody>
          <a:bodyPr/>
          <a:lstStyle/>
          <a:p>
            <a:fld id="{03634C73-D53D-454D-95AB-E474CB8C5AA6}" type="datetime1">
              <a:rPr lang="nl-NL" smtClean="0"/>
              <a:t>8-4-2015</a:t>
            </a:fld>
            <a:endParaRPr lang="nl-NL"/>
          </a:p>
        </p:txBody>
      </p:sp>
      <p:sp>
        <p:nvSpPr>
          <p:cNvPr id="5" name="Footer Placeholder 4"/>
          <p:cNvSpPr>
            <a:spLocks noGrp="1"/>
          </p:cNvSpPr>
          <p:nvPr>
            <p:ph type="ftr" sz="quarter" idx="11"/>
          </p:nvPr>
        </p:nvSpPr>
        <p:spPr/>
        <p:txBody>
          <a:bodyPr/>
          <a:lstStyle/>
          <a:p>
            <a:r>
              <a:rPr lang="nl-NL" smtClean="0"/>
              <a:t>Optionele voettekst (via insert header &amp; footer)</a:t>
            </a:r>
            <a:endParaRPr lang="nl-NL"/>
          </a:p>
        </p:txBody>
      </p:sp>
      <p:sp>
        <p:nvSpPr>
          <p:cNvPr id="6" name="Slide Number Placeholder 5"/>
          <p:cNvSpPr>
            <a:spLocks noGrp="1"/>
          </p:cNvSpPr>
          <p:nvPr>
            <p:ph type="sldNum" sz="quarter" idx="12"/>
          </p:nvPr>
        </p:nvSpPr>
        <p:spPr/>
        <p:txBody>
          <a:bodyPr/>
          <a:lstStyle/>
          <a:p>
            <a:fld id="{585E685B-B805-452B-953B-A04702259046}" type="slidenum">
              <a:rPr lang="nl-NL" smtClean="0"/>
              <a:t>‹#›</a:t>
            </a:fld>
            <a:endParaRPr lang="nl-NL"/>
          </a:p>
        </p:txBody>
      </p:sp>
      <p:sp>
        <p:nvSpPr>
          <p:cNvPr id="7" name="Text Placeholder 9"/>
          <p:cNvSpPr>
            <a:spLocks noGrp="1"/>
          </p:cNvSpPr>
          <p:nvPr>
            <p:ph type="body" sz="quarter" idx="13" hasCustomPrompt="1"/>
          </p:nvPr>
        </p:nvSpPr>
        <p:spPr>
          <a:xfrm rot="16200000">
            <a:off x="-1980937" y="3285194"/>
            <a:ext cx="5040560" cy="719660"/>
          </a:xfrm>
        </p:spPr>
        <p:txBody>
          <a:bodyPr>
            <a:noAutofit/>
          </a:bodyPr>
          <a:lstStyle>
            <a:lvl1pPr marL="0" indent="0" algn="ctr">
              <a:buNone/>
              <a:defRPr sz="3600" b="1">
                <a:solidFill>
                  <a:schemeClr val="bg1">
                    <a:lumMod val="50000"/>
                  </a:schemeClr>
                </a:solidFill>
              </a:defRPr>
            </a:lvl1pPr>
          </a:lstStyle>
          <a:p>
            <a:pPr lvl="0"/>
            <a:r>
              <a:rPr lang="en-US" smtClean="0"/>
              <a:t>CLICK TO ADD</a:t>
            </a:r>
            <a:endParaRPr lang="nl-NL"/>
          </a:p>
        </p:txBody>
      </p:sp>
    </p:spTree>
    <p:extLst>
      <p:ext uri="{BB962C8B-B14F-4D97-AF65-F5344CB8AC3E}">
        <p14:creationId xmlns:p14="http://schemas.microsoft.com/office/powerpoint/2010/main" val="304608023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nl-NL"/>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nl-NL"/>
          </a:p>
        </p:txBody>
      </p:sp>
      <p:sp>
        <p:nvSpPr>
          <p:cNvPr id="4" name="Footer Placeholder 3"/>
          <p:cNvSpPr>
            <a:spLocks noGrp="1"/>
          </p:cNvSpPr>
          <p:nvPr>
            <p:ph type="ftr" sz="quarter" idx="10"/>
          </p:nvPr>
        </p:nvSpPr>
        <p:spPr/>
        <p:txBody>
          <a:bodyPr/>
          <a:lstStyle>
            <a:lvl1pPr>
              <a:defRPr/>
            </a:lvl1pPr>
          </a:lstStyle>
          <a:p>
            <a:r>
              <a:rPr lang="en-GB"/>
              <a:t>Dutch Research Institute For Transitions</a:t>
            </a:r>
            <a:r>
              <a:rPr lang="en-GB" sz="1400"/>
              <a:t> </a:t>
            </a:r>
          </a:p>
        </p:txBody>
      </p:sp>
    </p:spTree>
    <p:extLst>
      <p:ext uri="{BB962C8B-B14F-4D97-AF65-F5344CB8AC3E}">
        <p14:creationId xmlns:p14="http://schemas.microsoft.com/office/powerpoint/2010/main" val="346087454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woTxTwoObj">
  <p:cSld name="1_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5"/>
          <p:cNvSpPr>
            <a:spLocks noGrp="1" noChangeArrowheads="1"/>
          </p:cNvSpPr>
          <p:nvPr>
            <p:ph type="ftr" sz="quarter" idx="10"/>
          </p:nvPr>
        </p:nvSpPr>
        <p:spPr>
          <a:ln/>
        </p:spPr>
        <p:txBody>
          <a:bodyPr/>
          <a:lstStyle>
            <a:lvl1pPr>
              <a:defRPr/>
            </a:lvl1pPr>
          </a:lstStyle>
          <a:p>
            <a:pPr>
              <a:defRPr/>
            </a:pPr>
            <a:r>
              <a:rPr lang="en-US"/>
              <a:t>Dutch Research Institute For Transitions</a:t>
            </a:r>
            <a:r>
              <a:rPr lang="en-US" sz="1400"/>
              <a:t> </a:t>
            </a:r>
          </a:p>
        </p:txBody>
      </p:sp>
    </p:spTree>
    <p:extLst>
      <p:ext uri="{BB962C8B-B14F-4D97-AF65-F5344CB8AC3E}">
        <p14:creationId xmlns:p14="http://schemas.microsoft.com/office/powerpoint/2010/main" val="76246648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Only">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nl-NL"/>
          </a:p>
        </p:txBody>
      </p:sp>
      <p:sp>
        <p:nvSpPr>
          <p:cNvPr id="3" name="Date Placeholder 2"/>
          <p:cNvSpPr>
            <a:spLocks noGrp="1"/>
          </p:cNvSpPr>
          <p:nvPr>
            <p:ph type="dt" sz="half" idx="10"/>
          </p:nvPr>
        </p:nvSpPr>
        <p:spPr/>
        <p:txBody>
          <a:bodyPr/>
          <a:lstStyle/>
          <a:p>
            <a:fld id="{C9E5D1D3-74F6-4022-B8EF-A7B37BD779C9}" type="datetimeFigureOut">
              <a:rPr lang="nl-NL" smtClean="0"/>
              <a:t>8-4-2015</a:t>
            </a:fld>
            <a:endParaRPr lang="nl-NL"/>
          </a:p>
        </p:txBody>
      </p:sp>
      <p:sp>
        <p:nvSpPr>
          <p:cNvPr id="4" name="Footer Placeholder 3"/>
          <p:cNvSpPr>
            <a:spLocks noGrp="1"/>
          </p:cNvSpPr>
          <p:nvPr>
            <p:ph type="ftr" sz="quarter" idx="11"/>
          </p:nvPr>
        </p:nvSpPr>
        <p:spPr/>
        <p:txBody>
          <a:bodyPr/>
          <a:lstStyle/>
          <a:p>
            <a:endParaRPr lang="nl-NL"/>
          </a:p>
        </p:txBody>
      </p:sp>
      <p:sp>
        <p:nvSpPr>
          <p:cNvPr id="5" name="Slide Number Placeholder 4"/>
          <p:cNvSpPr>
            <a:spLocks noGrp="1"/>
          </p:cNvSpPr>
          <p:nvPr>
            <p:ph type="sldNum" sz="quarter" idx="12"/>
          </p:nvPr>
        </p:nvSpPr>
        <p:spPr>
          <a:xfrm>
            <a:off x="6553200" y="6356350"/>
            <a:ext cx="2133600" cy="365125"/>
          </a:xfrm>
          <a:prstGeom prst="rect">
            <a:avLst/>
          </a:prstGeom>
        </p:spPr>
        <p:txBody>
          <a:bodyPr/>
          <a:lstStyle/>
          <a:p>
            <a:fld id="{17424516-F959-4AFC-8013-815FCABF09D1}" type="slidenum">
              <a:rPr lang="nl-NL" smtClean="0"/>
              <a:t>‹#›</a:t>
            </a:fld>
            <a:endParaRPr lang="nl-NL"/>
          </a:p>
        </p:txBody>
      </p:sp>
    </p:spTree>
    <p:extLst>
      <p:ext uri="{BB962C8B-B14F-4D97-AF65-F5344CB8AC3E}">
        <p14:creationId xmlns:p14="http://schemas.microsoft.com/office/powerpoint/2010/main" val="170401676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3_Title and Content">
    <p:spTree>
      <p:nvGrpSpPr>
        <p:cNvPr id="1" name=""/>
        <p:cNvGrpSpPr/>
        <p:nvPr/>
      </p:nvGrpSpPr>
      <p:grpSpPr>
        <a:xfrm>
          <a:off x="0" y="0"/>
          <a:ext cx="0" cy="0"/>
          <a:chOff x="0" y="0"/>
          <a:chExt cx="0" cy="0"/>
        </a:xfrm>
      </p:grpSpPr>
      <p:grpSp>
        <p:nvGrpSpPr>
          <p:cNvPr id="5" name="Group 7"/>
          <p:cNvGrpSpPr>
            <a:grpSpLocks/>
          </p:cNvGrpSpPr>
          <p:nvPr userDrawn="1"/>
        </p:nvGrpSpPr>
        <p:grpSpPr bwMode="auto">
          <a:xfrm>
            <a:off x="180975" y="1484313"/>
            <a:ext cx="8747125" cy="0"/>
            <a:chOff x="180352" y="1484784"/>
            <a:chExt cx="8748000" cy="0"/>
          </a:xfrm>
        </p:grpSpPr>
        <p:cxnSp>
          <p:nvCxnSpPr>
            <p:cNvPr id="6" name="Straight Connector 5"/>
            <p:cNvCxnSpPr/>
            <p:nvPr userDrawn="1"/>
          </p:nvCxnSpPr>
          <p:spPr>
            <a:xfrm flipH="1">
              <a:off x="180352" y="1484784"/>
              <a:ext cx="7560431" cy="0"/>
            </a:xfrm>
            <a:prstGeom prst="line">
              <a:avLst/>
            </a:prstGeom>
            <a:ln>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userDrawn="1"/>
          </p:nvCxnSpPr>
          <p:spPr>
            <a:xfrm flipH="1">
              <a:off x="7740783" y="1484784"/>
              <a:ext cx="1187569" cy="0"/>
            </a:xfrm>
            <a:prstGeom prst="line">
              <a:avLst/>
            </a:prstGeom>
            <a:ln>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cxnSp>
      </p:grpSp>
      <p:cxnSp>
        <p:nvCxnSpPr>
          <p:cNvPr id="9" name="Straight Connector 8"/>
          <p:cNvCxnSpPr/>
          <p:nvPr userDrawn="1"/>
        </p:nvCxnSpPr>
        <p:spPr>
          <a:xfrm>
            <a:off x="1042988" y="188913"/>
            <a:ext cx="0" cy="6480175"/>
          </a:xfrm>
          <a:prstGeom prst="line">
            <a:avLst/>
          </a:prstGeom>
          <a:ln>
            <a:solidFill>
              <a:srgbClr val="C00000"/>
            </a:solidFill>
          </a:ln>
        </p:spPr>
        <p:style>
          <a:lnRef idx="1">
            <a:schemeClr val="accent1"/>
          </a:lnRef>
          <a:fillRef idx="0">
            <a:schemeClr val="accent1"/>
          </a:fillRef>
          <a:effectRef idx="0">
            <a:schemeClr val="accent1"/>
          </a:effectRef>
          <a:fontRef idx="minor">
            <a:schemeClr val="tx1"/>
          </a:fontRef>
        </p:style>
      </p:cxnSp>
      <p:grpSp>
        <p:nvGrpSpPr>
          <p:cNvPr id="10" name="Group 11"/>
          <p:cNvGrpSpPr>
            <a:grpSpLocks/>
          </p:cNvGrpSpPr>
          <p:nvPr userDrawn="1"/>
        </p:nvGrpSpPr>
        <p:grpSpPr bwMode="auto">
          <a:xfrm>
            <a:off x="179388" y="6092825"/>
            <a:ext cx="8748712" cy="0"/>
            <a:chOff x="180352" y="1484784"/>
            <a:chExt cx="8748000" cy="0"/>
          </a:xfrm>
        </p:grpSpPr>
        <p:cxnSp>
          <p:nvCxnSpPr>
            <p:cNvPr id="11" name="Straight Connector 10"/>
            <p:cNvCxnSpPr/>
            <p:nvPr userDrawn="1"/>
          </p:nvCxnSpPr>
          <p:spPr>
            <a:xfrm flipH="1">
              <a:off x="180352" y="1484784"/>
              <a:ext cx="7560647" cy="0"/>
            </a:xfrm>
            <a:prstGeom prst="line">
              <a:avLst/>
            </a:prstGeom>
            <a:ln>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userDrawn="1"/>
          </p:nvCxnSpPr>
          <p:spPr>
            <a:xfrm flipH="1">
              <a:off x="7740999" y="1484784"/>
              <a:ext cx="1187353" cy="0"/>
            </a:xfrm>
            <a:prstGeom prst="line">
              <a:avLst/>
            </a:prstGeom>
            <a:ln>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title"/>
          </p:nvPr>
        </p:nvSpPr>
        <p:spPr>
          <a:xfrm>
            <a:off x="1115616" y="260648"/>
            <a:ext cx="7848872" cy="1156990"/>
          </a:xfrm>
        </p:spPr>
        <p:txBody>
          <a:bodyPr/>
          <a:lstStyle>
            <a:lvl1pPr>
              <a:defRPr baseline="0"/>
            </a:lvl1pPr>
          </a:lstStyle>
          <a:p>
            <a:r>
              <a:rPr lang="en-US" dirty="0" smtClean="0"/>
              <a:t>Click to edit Master title style</a:t>
            </a:r>
            <a:endParaRPr lang="nl-NL" dirty="0"/>
          </a:p>
        </p:txBody>
      </p:sp>
      <p:sp>
        <p:nvSpPr>
          <p:cNvPr id="3" name="Content Placeholder 2"/>
          <p:cNvSpPr>
            <a:spLocks noGrp="1"/>
          </p:cNvSpPr>
          <p:nvPr>
            <p:ph idx="1"/>
          </p:nvPr>
        </p:nvSpPr>
        <p:spPr/>
        <p:txBody>
          <a:bodyPr/>
          <a:lstStyle>
            <a:lvl1pPr>
              <a:defRPr baseline="0"/>
            </a:lvl1pPr>
            <a:lvl2pPr>
              <a:defRPr baseline="0"/>
            </a:lvl2pPr>
            <a:lvl3pPr>
              <a:defRPr baseline="0"/>
            </a:lvl3pPr>
            <a:lvl4pPr>
              <a:defRPr baseline="0"/>
            </a:lvl4pPr>
            <a:lvl5pPr>
              <a:defRPr baseline="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nl-NL" dirty="0"/>
          </a:p>
        </p:txBody>
      </p:sp>
      <p:sp>
        <p:nvSpPr>
          <p:cNvPr id="7" name="Text Placeholder 9"/>
          <p:cNvSpPr>
            <a:spLocks noGrp="1"/>
          </p:cNvSpPr>
          <p:nvPr>
            <p:ph type="body" sz="quarter" idx="13"/>
          </p:nvPr>
        </p:nvSpPr>
        <p:spPr>
          <a:xfrm rot="16200000">
            <a:off x="-1692905" y="3429210"/>
            <a:ext cx="4464496" cy="719660"/>
          </a:xfrm>
        </p:spPr>
        <p:txBody>
          <a:bodyPr>
            <a:noAutofit/>
          </a:bodyPr>
          <a:lstStyle>
            <a:lvl1pPr marL="0" indent="0" algn="ctr">
              <a:buNone/>
              <a:defRPr sz="3600" b="1" baseline="0">
                <a:solidFill>
                  <a:schemeClr val="bg1">
                    <a:lumMod val="50000"/>
                  </a:schemeClr>
                </a:solidFill>
              </a:defRPr>
            </a:lvl1pPr>
          </a:lstStyle>
          <a:p>
            <a:pPr lvl="0"/>
            <a:r>
              <a:rPr lang="en-US" smtClean="0"/>
              <a:t>Click to edit Master text styles</a:t>
            </a:r>
          </a:p>
        </p:txBody>
      </p:sp>
      <p:sp>
        <p:nvSpPr>
          <p:cNvPr id="13" name="Date Placeholder 3"/>
          <p:cNvSpPr>
            <a:spLocks noGrp="1"/>
          </p:cNvSpPr>
          <p:nvPr>
            <p:ph type="dt" sz="half" idx="14"/>
          </p:nvPr>
        </p:nvSpPr>
        <p:spPr>
          <a:xfrm>
            <a:off x="61913" y="6165850"/>
            <a:ext cx="909637" cy="503238"/>
          </a:xfrm>
          <a:prstGeom prst="rect">
            <a:avLst/>
          </a:prstGeom>
        </p:spPr>
        <p:txBody>
          <a:bodyPr vert="horz" lIns="91440" tIns="45720" rIns="91440" bIns="45720" rtlCol="0" anchor="ctr"/>
          <a:lstStyle>
            <a:lvl1pPr algn="ctr">
              <a:defRPr sz="1100">
                <a:solidFill>
                  <a:schemeClr val="tx1"/>
                </a:solidFill>
              </a:defRPr>
            </a:lvl1pPr>
          </a:lstStyle>
          <a:p>
            <a:pPr>
              <a:defRPr/>
            </a:pPr>
            <a:fld id="{8849101A-34CE-47B9-BFB1-5AC04669E23D}" type="datetime1">
              <a:rPr lang="nl-NL"/>
              <a:pPr>
                <a:defRPr/>
              </a:pPr>
              <a:t>8-4-2015</a:t>
            </a:fld>
            <a:endParaRPr lang="nl-NL" dirty="0"/>
          </a:p>
        </p:txBody>
      </p:sp>
      <p:sp>
        <p:nvSpPr>
          <p:cNvPr id="14" name="Footer Placeholder 4"/>
          <p:cNvSpPr>
            <a:spLocks noGrp="1"/>
          </p:cNvSpPr>
          <p:nvPr>
            <p:ph type="ftr" sz="quarter" idx="15"/>
          </p:nvPr>
        </p:nvSpPr>
        <p:spPr>
          <a:xfrm>
            <a:off x="1116013" y="6165850"/>
            <a:ext cx="5976937" cy="503238"/>
          </a:xfrm>
          <a:prstGeom prst="rect">
            <a:avLst/>
          </a:prstGeom>
        </p:spPr>
        <p:txBody>
          <a:bodyPr vert="horz" lIns="91440" tIns="45720" rIns="91440" bIns="45720" rtlCol="0" anchor="ctr"/>
          <a:lstStyle>
            <a:lvl1pPr algn="l">
              <a:defRPr sz="1100">
                <a:solidFill>
                  <a:schemeClr val="tx1"/>
                </a:solidFill>
              </a:defRPr>
            </a:lvl1pPr>
          </a:lstStyle>
          <a:p>
            <a:pPr>
              <a:defRPr/>
            </a:pPr>
            <a:r>
              <a:rPr lang="nl-NL"/>
              <a:t>Congres 10 jaar Transitiemanagement</a:t>
            </a:r>
          </a:p>
        </p:txBody>
      </p:sp>
    </p:spTree>
    <p:extLst>
      <p:ext uri="{BB962C8B-B14F-4D97-AF65-F5344CB8AC3E}">
        <p14:creationId xmlns:p14="http://schemas.microsoft.com/office/powerpoint/2010/main" val="163881943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115616" y="260648"/>
            <a:ext cx="7848872" cy="1156990"/>
          </a:xfrm>
        </p:spPr>
        <p:txBody>
          <a:bodyPr/>
          <a:lstStyle/>
          <a:p>
            <a:r>
              <a:rPr lang="en-US" smtClean="0"/>
              <a:t>Click to edit Master title style</a:t>
            </a:r>
            <a:endParaRPr lang="nl-NL"/>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nl-NL"/>
          </a:p>
        </p:txBody>
      </p:sp>
      <p:sp>
        <p:nvSpPr>
          <p:cNvPr id="4" name="Date Placeholder 3"/>
          <p:cNvSpPr>
            <a:spLocks noGrp="1"/>
          </p:cNvSpPr>
          <p:nvPr>
            <p:ph type="dt" sz="half" idx="10"/>
          </p:nvPr>
        </p:nvSpPr>
        <p:spPr/>
        <p:txBody>
          <a:bodyPr/>
          <a:lstStyle/>
          <a:p>
            <a:fld id="{77825903-A907-4374-8CB9-112FF13E49CB}" type="datetime1">
              <a:rPr lang="nl-NL" smtClean="0"/>
              <a:t>8-4-2015</a:t>
            </a:fld>
            <a:endParaRPr lang="nl-NL"/>
          </a:p>
        </p:txBody>
      </p:sp>
      <p:sp>
        <p:nvSpPr>
          <p:cNvPr id="5" name="Footer Placeholder 4"/>
          <p:cNvSpPr>
            <a:spLocks noGrp="1"/>
          </p:cNvSpPr>
          <p:nvPr>
            <p:ph type="ftr" sz="quarter" idx="11"/>
          </p:nvPr>
        </p:nvSpPr>
        <p:spPr/>
        <p:txBody>
          <a:bodyPr/>
          <a:lstStyle/>
          <a:p>
            <a:r>
              <a:rPr lang="nl-NL" smtClean="0"/>
              <a:t>Optionele voettekst (via insert header &amp; footer)</a:t>
            </a:r>
            <a:endParaRPr lang="nl-NL"/>
          </a:p>
        </p:txBody>
      </p:sp>
      <p:sp>
        <p:nvSpPr>
          <p:cNvPr id="6" name="Slide Number Placeholder 5"/>
          <p:cNvSpPr>
            <a:spLocks noGrp="1"/>
          </p:cNvSpPr>
          <p:nvPr>
            <p:ph type="sldNum" sz="quarter" idx="12"/>
          </p:nvPr>
        </p:nvSpPr>
        <p:spPr>
          <a:xfrm>
            <a:off x="179512" y="260648"/>
            <a:ext cx="720080" cy="1152128"/>
          </a:xfrm>
        </p:spPr>
        <p:txBody>
          <a:bodyPr/>
          <a:lstStyle>
            <a:lvl1pPr>
              <a:defRPr sz="2400"/>
            </a:lvl1pPr>
          </a:lstStyle>
          <a:p>
            <a:fld id="{585E685B-B805-452B-953B-A04702259046}" type="slidenum">
              <a:rPr lang="nl-NL" smtClean="0"/>
              <a:pPr/>
              <a:t>‹#›</a:t>
            </a:fld>
            <a:endParaRPr lang="nl-NL"/>
          </a:p>
        </p:txBody>
      </p:sp>
      <p:sp>
        <p:nvSpPr>
          <p:cNvPr id="7" name="Text Placeholder 9"/>
          <p:cNvSpPr>
            <a:spLocks noGrp="1"/>
          </p:cNvSpPr>
          <p:nvPr>
            <p:ph type="body" sz="quarter" idx="13" hasCustomPrompt="1"/>
          </p:nvPr>
        </p:nvSpPr>
        <p:spPr>
          <a:xfrm rot="16200000">
            <a:off x="-1692905" y="3501218"/>
            <a:ext cx="4464496" cy="719660"/>
          </a:xfrm>
        </p:spPr>
        <p:txBody>
          <a:bodyPr>
            <a:noAutofit/>
          </a:bodyPr>
          <a:lstStyle>
            <a:lvl1pPr marL="0" indent="0" algn="ctr">
              <a:buNone/>
              <a:defRPr sz="3600" b="1">
                <a:solidFill>
                  <a:schemeClr val="bg1">
                    <a:lumMod val="50000"/>
                  </a:schemeClr>
                </a:solidFill>
              </a:defRPr>
            </a:lvl1pPr>
          </a:lstStyle>
          <a:p>
            <a:pPr lvl="0"/>
            <a:r>
              <a:rPr lang="en-US" smtClean="0"/>
              <a:t>CLICK TO ADD</a:t>
            </a:r>
            <a:endParaRPr lang="nl-NL"/>
          </a:p>
        </p:txBody>
      </p:sp>
      <p:cxnSp>
        <p:nvCxnSpPr>
          <p:cNvPr id="8" name="Straight Connector 7"/>
          <p:cNvCxnSpPr/>
          <p:nvPr userDrawn="1"/>
        </p:nvCxnSpPr>
        <p:spPr>
          <a:xfrm flipH="1">
            <a:off x="0" y="1484784"/>
            <a:ext cx="9144000" cy="0"/>
          </a:xfrm>
          <a:prstGeom prst="line">
            <a:avLst/>
          </a:prstGeom>
          <a:ln>
            <a:solidFill>
              <a:srgbClr val="C0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42465547"/>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15616" y="3363069"/>
            <a:ext cx="7772400" cy="1362075"/>
          </a:xfrm>
        </p:spPr>
        <p:txBody>
          <a:bodyPr anchor="t"/>
          <a:lstStyle>
            <a:lvl1pPr algn="l">
              <a:defRPr sz="4000" b="1" cap="all"/>
            </a:lvl1pPr>
          </a:lstStyle>
          <a:p>
            <a:r>
              <a:rPr lang="en-US" smtClean="0"/>
              <a:t>Click to edit Master title style</a:t>
            </a:r>
            <a:endParaRPr lang="nl-NL"/>
          </a:p>
        </p:txBody>
      </p:sp>
      <p:sp>
        <p:nvSpPr>
          <p:cNvPr id="3" name="Text Placeholder 2"/>
          <p:cNvSpPr>
            <a:spLocks noGrp="1"/>
          </p:cNvSpPr>
          <p:nvPr>
            <p:ph type="body" idx="1"/>
          </p:nvPr>
        </p:nvSpPr>
        <p:spPr>
          <a:xfrm>
            <a:off x="1120080" y="2060848"/>
            <a:ext cx="7772400" cy="1152128"/>
          </a:xfrm>
        </p:spPr>
        <p:txBody>
          <a:bodyPr anchor="b"/>
          <a:lstStyle>
            <a:lvl1pPr marL="0" indent="0">
              <a:buNone/>
              <a:defRPr sz="2000" b="1">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7914B78-D3EF-446B-B120-7BF359222C64}" type="datetime1">
              <a:rPr lang="nl-NL" smtClean="0"/>
              <a:t>8-4-2015</a:t>
            </a:fld>
            <a:endParaRPr lang="nl-NL"/>
          </a:p>
        </p:txBody>
      </p:sp>
      <p:sp>
        <p:nvSpPr>
          <p:cNvPr id="5" name="Footer Placeholder 4"/>
          <p:cNvSpPr>
            <a:spLocks noGrp="1"/>
          </p:cNvSpPr>
          <p:nvPr>
            <p:ph type="ftr" sz="quarter" idx="11"/>
          </p:nvPr>
        </p:nvSpPr>
        <p:spPr/>
        <p:txBody>
          <a:bodyPr/>
          <a:lstStyle/>
          <a:p>
            <a:r>
              <a:rPr lang="nl-NL" smtClean="0"/>
              <a:t>Optionele voettekst (via insert header &amp; footer)</a:t>
            </a:r>
            <a:endParaRPr lang="nl-NL"/>
          </a:p>
        </p:txBody>
      </p:sp>
      <p:cxnSp>
        <p:nvCxnSpPr>
          <p:cNvPr id="9" name="Straight Connector 8"/>
          <p:cNvCxnSpPr/>
          <p:nvPr userDrawn="1"/>
        </p:nvCxnSpPr>
        <p:spPr>
          <a:xfrm>
            <a:off x="1043608" y="0"/>
            <a:ext cx="0" cy="2420888"/>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userDrawn="1"/>
        </p:nvCxnSpPr>
        <p:spPr>
          <a:xfrm>
            <a:off x="0" y="3284984"/>
            <a:ext cx="9144000" cy="0"/>
          </a:xfrm>
          <a:prstGeom prst="line">
            <a:avLst/>
          </a:prstGeom>
          <a:ln>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userDrawn="1"/>
        </p:nvCxnSpPr>
        <p:spPr>
          <a:xfrm flipH="1">
            <a:off x="0" y="548680"/>
            <a:ext cx="9144000" cy="0"/>
          </a:xfrm>
          <a:prstGeom prst="line">
            <a:avLst/>
          </a:prstGeom>
          <a:ln>
            <a:solidFill>
              <a:srgbClr val="C00000"/>
            </a:solidFill>
          </a:ln>
        </p:spPr>
        <p:style>
          <a:lnRef idx="1">
            <a:schemeClr val="accent1"/>
          </a:lnRef>
          <a:fillRef idx="0">
            <a:schemeClr val="accent1"/>
          </a:fillRef>
          <a:effectRef idx="0">
            <a:schemeClr val="accent1"/>
          </a:effectRef>
          <a:fontRef idx="minor">
            <a:schemeClr val="tx1"/>
          </a:fontRef>
        </p:style>
      </p:cxnSp>
      <p:sp>
        <p:nvSpPr>
          <p:cNvPr id="13" name="Slide Number Placeholder 5"/>
          <p:cNvSpPr>
            <a:spLocks noGrp="1"/>
          </p:cNvSpPr>
          <p:nvPr>
            <p:ph type="sldNum" sz="quarter" idx="12"/>
          </p:nvPr>
        </p:nvSpPr>
        <p:spPr>
          <a:xfrm>
            <a:off x="179512" y="44624"/>
            <a:ext cx="720080" cy="432048"/>
          </a:xfrm>
        </p:spPr>
        <p:txBody>
          <a:bodyPr/>
          <a:lstStyle>
            <a:lvl1pPr>
              <a:defRPr sz="2400"/>
            </a:lvl1pPr>
          </a:lstStyle>
          <a:p>
            <a:fld id="{585E685B-B805-452B-953B-A04702259046}" type="slidenum">
              <a:rPr lang="nl-NL" smtClean="0"/>
              <a:pPr/>
              <a:t>‹#›</a:t>
            </a:fld>
            <a:endParaRPr lang="nl-NL"/>
          </a:p>
        </p:txBody>
      </p:sp>
    </p:spTree>
    <p:extLst>
      <p:ext uri="{BB962C8B-B14F-4D97-AF65-F5344CB8AC3E}">
        <p14:creationId xmlns:p14="http://schemas.microsoft.com/office/powerpoint/2010/main" val="2590196638"/>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nl-NL"/>
          </a:p>
        </p:txBody>
      </p:sp>
      <p:sp>
        <p:nvSpPr>
          <p:cNvPr id="3" name="Content Placeholder 2"/>
          <p:cNvSpPr>
            <a:spLocks noGrp="1"/>
          </p:cNvSpPr>
          <p:nvPr>
            <p:ph sz="half" idx="1"/>
          </p:nvPr>
        </p:nvSpPr>
        <p:spPr>
          <a:xfrm>
            <a:off x="1115616" y="1600200"/>
            <a:ext cx="3816424"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nl-NL"/>
          </a:p>
        </p:txBody>
      </p:sp>
      <p:sp>
        <p:nvSpPr>
          <p:cNvPr id="4" name="Content Placeholder 3"/>
          <p:cNvSpPr>
            <a:spLocks noGrp="1"/>
          </p:cNvSpPr>
          <p:nvPr>
            <p:ph sz="half" idx="2"/>
          </p:nvPr>
        </p:nvSpPr>
        <p:spPr>
          <a:xfrm>
            <a:off x="5148064" y="1600200"/>
            <a:ext cx="3816424"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nl-NL"/>
          </a:p>
        </p:txBody>
      </p:sp>
      <p:sp>
        <p:nvSpPr>
          <p:cNvPr id="5" name="Date Placeholder 4"/>
          <p:cNvSpPr>
            <a:spLocks noGrp="1"/>
          </p:cNvSpPr>
          <p:nvPr>
            <p:ph type="dt" sz="half" idx="10"/>
          </p:nvPr>
        </p:nvSpPr>
        <p:spPr/>
        <p:txBody>
          <a:bodyPr/>
          <a:lstStyle/>
          <a:p>
            <a:fld id="{B097F8F3-D401-4706-9100-A9B33E91A095}" type="datetime1">
              <a:rPr lang="nl-NL" smtClean="0"/>
              <a:t>8-4-2015</a:t>
            </a:fld>
            <a:endParaRPr lang="nl-NL"/>
          </a:p>
        </p:txBody>
      </p:sp>
      <p:sp>
        <p:nvSpPr>
          <p:cNvPr id="6" name="Footer Placeholder 5"/>
          <p:cNvSpPr>
            <a:spLocks noGrp="1"/>
          </p:cNvSpPr>
          <p:nvPr>
            <p:ph type="ftr" sz="quarter" idx="11"/>
          </p:nvPr>
        </p:nvSpPr>
        <p:spPr/>
        <p:txBody>
          <a:bodyPr/>
          <a:lstStyle/>
          <a:p>
            <a:r>
              <a:rPr lang="nl-NL" smtClean="0"/>
              <a:t>Optionele voettekst (via insert header &amp; footer)</a:t>
            </a:r>
            <a:endParaRPr lang="nl-NL"/>
          </a:p>
        </p:txBody>
      </p:sp>
      <p:sp>
        <p:nvSpPr>
          <p:cNvPr id="7" name="Slide Number Placeholder 6"/>
          <p:cNvSpPr>
            <a:spLocks noGrp="1"/>
          </p:cNvSpPr>
          <p:nvPr>
            <p:ph type="sldNum" sz="quarter" idx="12"/>
          </p:nvPr>
        </p:nvSpPr>
        <p:spPr/>
        <p:txBody>
          <a:bodyPr/>
          <a:lstStyle/>
          <a:p>
            <a:fld id="{585E685B-B805-452B-953B-A04702259046}" type="slidenum">
              <a:rPr lang="nl-NL" smtClean="0"/>
              <a:t>‹#›</a:t>
            </a:fld>
            <a:endParaRPr lang="nl-NL"/>
          </a:p>
        </p:txBody>
      </p:sp>
      <p:sp>
        <p:nvSpPr>
          <p:cNvPr id="10" name="Text Placeholder 9"/>
          <p:cNvSpPr>
            <a:spLocks noGrp="1"/>
          </p:cNvSpPr>
          <p:nvPr>
            <p:ph type="body" sz="quarter" idx="13" hasCustomPrompt="1"/>
          </p:nvPr>
        </p:nvSpPr>
        <p:spPr>
          <a:xfrm rot="16200000">
            <a:off x="-1764913" y="3501218"/>
            <a:ext cx="4608512" cy="719660"/>
          </a:xfrm>
        </p:spPr>
        <p:txBody>
          <a:bodyPr>
            <a:noAutofit/>
          </a:bodyPr>
          <a:lstStyle>
            <a:lvl1pPr marL="0" indent="0" algn="ctr">
              <a:buNone/>
              <a:defRPr sz="3600" b="1">
                <a:solidFill>
                  <a:schemeClr val="bg1">
                    <a:lumMod val="50000"/>
                  </a:schemeClr>
                </a:solidFill>
              </a:defRPr>
            </a:lvl1pPr>
          </a:lstStyle>
          <a:p>
            <a:pPr lvl="0"/>
            <a:r>
              <a:rPr lang="en-US" smtClean="0"/>
              <a:t>CLICK TO ADD</a:t>
            </a:r>
            <a:endParaRPr lang="nl-NL"/>
          </a:p>
        </p:txBody>
      </p:sp>
      <p:cxnSp>
        <p:nvCxnSpPr>
          <p:cNvPr id="11" name="Straight Connector 10"/>
          <p:cNvCxnSpPr/>
          <p:nvPr userDrawn="1"/>
        </p:nvCxnSpPr>
        <p:spPr>
          <a:xfrm flipH="1">
            <a:off x="0" y="1484784"/>
            <a:ext cx="9144000" cy="0"/>
          </a:xfrm>
          <a:prstGeom prst="line">
            <a:avLst/>
          </a:prstGeom>
          <a:ln>
            <a:solidFill>
              <a:srgbClr val="C0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80804409"/>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187624" y="274638"/>
            <a:ext cx="7776864" cy="1143000"/>
          </a:xfrm>
        </p:spPr>
        <p:txBody>
          <a:bodyPr/>
          <a:lstStyle>
            <a:lvl1pPr>
              <a:defRPr/>
            </a:lvl1pPr>
          </a:lstStyle>
          <a:p>
            <a:r>
              <a:rPr lang="en-US" smtClean="0"/>
              <a:t>Click to edit Master title style</a:t>
            </a:r>
            <a:endParaRPr lang="nl-NL"/>
          </a:p>
        </p:txBody>
      </p:sp>
      <p:sp>
        <p:nvSpPr>
          <p:cNvPr id="3" name="Text Placeholder 2"/>
          <p:cNvSpPr>
            <a:spLocks noGrp="1"/>
          </p:cNvSpPr>
          <p:nvPr>
            <p:ph type="body" idx="1"/>
          </p:nvPr>
        </p:nvSpPr>
        <p:spPr>
          <a:xfrm>
            <a:off x="1166936" y="1535113"/>
            <a:ext cx="3765104"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a:t>
            </a:r>
          </a:p>
        </p:txBody>
      </p:sp>
      <p:sp>
        <p:nvSpPr>
          <p:cNvPr id="4" name="Content Placeholder 3"/>
          <p:cNvSpPr>
            <a:spLocks noGrp="1"/>
          </p:cNvSpPr>
          <p:nvPr>
            <p:ph sz="half" idx="2"/>
          </p:nvPr>
        </p:nvSpPr>
        <p:spPr>
          <a:xfrm>
            <a:off x="1166936" y="2174875"/>
            <a:ext cx="3765104"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nl-NL"/>
          </a:p>
        </p:txBody>
      </p:sp>
      <p:sp>
        <p:nvSpPr>
          <p:cNvPr id="5" name="Text Placeholder 4"/>
          <p:cNvSpPr>
            <a:spLocks noGrp="1"/>
          </p:cNvSpPr>
          <p:nvPr>
            <p:ph type="body" sz="quarter" idx="3"/>
          </p:nvPr>
        </p:nvSpPr>
        <p:spPr>
          <a:xfrm>
            <a:off x="5197905" y="1535113"/>
            <a:ext cx="376658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a:t>
            </a:r>
          </a:p>
        </p:txBody>
      </p:sp>
      <p:sp>
        <p:nvSpPr>
          <p:cNvPr id="6" name="Content Placeholder 5"/>
          <p:cNvSpPr>
            <a:spLocks noGrp="1"/>
          </p:cNvSpPr>
          <p:nvPr>
            <p:ph sz="quarter" idx="4"/>
          </p:nvPr>
        </p:nvSpPr>
        <p:spPr>
          <a:xfrm>
            <a:off x="5197905" y="2174875"/>
            <a:ext cx="376658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nl-NL"/>
          </a:p>
        </p:txBody>
      </p:sp>
      <p:sp>
        <p:nvSpPr>
          <p:cNvPr id="7" name="Date Placeholder 6"/>
          <p:cNvSpPr>
            <a:spLocks noGrp="1"/>
          </p:cNvSpPr>
          <p:nvPr>
            <p:ph type="dt" sz="half" idx="10"/>
          </p:nvPr>
        </p:nvSpPr>
        <p:spPr/>
        <p:txBody>
          <a:bodyPr/>
          <a:lstStyle/>
          <a:p>
            <a:fld id="{9B35FB5A-8C50-4081-AC41-E9E681313AD0}" type="datetime1">
              <a:rPr lang="nl-NL" smtClean="0"/>
              <a:t>8-4-2015</a:t>
            </a:fld>
            <a:endParaRPr lang="nl-NL"/>
          </a:p>
        </p:txBody>
      </p:sp>
      <p:sp>
        <p:nvSpPr>
          <p:cNvPr id="8" name="Footer Placeholder 7"/>
          <p:cNvSpPr>
            <a:spLocks noGrp="1"/>
          </p:cNvSpPr>
          <p:nvPr>
            <p:ph type="ftr" sz="quarter" idx="11"/>
          </p:nvPr>
        </p:nvSpPr>
        <p:spPr/>
        <p:txBody>
          <a:bodyPr/>
          <a:lstStyle/>
          <a:p>
            <a:r>
              <a:rPr lang="nl-NL" smtClean="0"/>
              <a:t>Optionele voettekst (via insert header &amp; footer)</a:t>
            </a:r>
            <a:endParaRPr lang="nl-NL"/>
          </a:p>
        </p:txBody>
      </p:sp>
      <p:sp>
        <p:nvSpPr>
          <p:cNvPr id="9" name="Slide Number Placeholder 8"/>
          <p:cNvSpPr>
            <a:spLocks noGrp="1"/>
          </p:cNvSpPr>
          <p:nvPr>
            <p:ph type="sldNum" sz="quarter" idx="12"/>
          </p:nvPr>
        </p:nvSpPr>
        <p:spPr/>
        <p:txBody>
          <a:bodyPr/>
          <a:lstStyle/>
          <a:p>
            <a:fld id="{585E685B-B805-452B-953B-A04702259046}" type="slidenum">
              <a:rPr lang="nl-NL" smtClean="0"/>
              <a:t>‹#›</a:t>
            </a:fld>
            <a:endParaRPr lang="nl-NL"/>
          </a:p>
        </p:txBody>
      </p:sp>
      <p:sp>
        <p:nvSpPr>
          <p:cNvPr id="10" name="Text Placeholder 9"/>
          <p:cNvSpPr>
            <a:spLocks noGrp="1"/>
          </p:cNvSpPr>
          <p:nvPr>
            <p:ph type="body" sz="quarter" idx="13" hasCustomPrompt="1"/>
          </p:nvPr>
        </p:nvSpPr>
        <p:spPr>
          <a:xfrm rot="16200000">
            <a:off x="-1764913" y="3501218"/>
            <a:ext cx="4608512" cy="719660"/>
          </a:xfrm>
        </p:spPr>
        <p:txBody>
          <a:bodyPr>
            <a:noAutofit/>
          </a:bodyPr>
          <a:lstStyle>
            <a:lvl1pPr marL="0" indent="0" algn="ctr">
              <a:buNone/>
              <a:defRPr sz="3600" b="1">
                <a:solidFill>
                  <a:schemeClr val="bg1">
                    <a:lumMod val="50000"/>
                  </a:schemeClr>
                </a:solidFill>
              </a:defRPr>
            </a:lvl1pPr>
          </a:lstStyle>
          <a:p>
            <a:pPr lvl="0"/>
            <a:r>
              <a:rPr lang="en-US" smtClean="0"/>
              <a:t>CLICK TO ADD</a:t>
            </a:r>
            <a:endParaRPr lang="nl-NL"/>
          </a:p>
        </p:txBody>
      </p:sp>
      <p:cxnSp>
        <p:nvCxnSpPr>
          <p:cNvPr id="11" name="Straight Connector 10"/>
          <p:cNvCxnSpPr/>
          <p:nvPr userDrawn="1"/>
        </p:nvCxnSpPr>
        <p:spPr>
          <a:xfrm flipH="1">
            <a:off x="0" y="1484784"/>
            <a:ext cx="9144000" cy="0"/>
          </a:xfrm>
          <a:prstGeom prst="line">
            <a:avLst/>
          </a:prstGeom>
          <a:ln>
            <a:solidFill>
              <a:srgbClr val="C0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32594137"/>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187624" y="260648"/>
            <a:ext cx="7848872" cy="1152128"/>
          </a:xfrm>
        </p:spPr>
        <p:txBody>
          <a:bodyPr/>
          <a:lstStyle/>
          <a:p>
            <a:r>
              <a:rPr lang="en-US" smtClean="0"/>
              <a:t>Click to edit Master title style</a:t>
            </a:r>
            <a:endParaRPr lang="nl-NL"/>
          </a:p>
        </p:txBody>
      </p:sp>
      <p:sp>
        <p:nvSpPr>
          <p:cNvPr id="3" name="Date Placeholder 2"/>
          <p:cNvSpPr>
            <a:spLocks noGrp="1"/>
          </p:cNvSpPr>
          <p:nvPr>
            <p:ph type="dt" sz="half" idx="10"/>
          </p:nvPr>
        </p:nvSpPr>
        <p:spPr/>
        <p:txBody>
          <a:bodyPr/>
          <a:lstStyle/>
          <a:p>
            <a:fld id="{07968372-F1E7-4179-BF78-6687522355FB}" type="datetime1">
              <a:rPr lang="nl-NL" smtClean="0"/>
              <a:t>8-4-2015</a:t>
            </a:fld>
            <a:endParaRPr lang="nl-NL"/>
          </a:p>
        </p:txBody>
      </p:sp>
      <p:sp>
        <p:nvSpPr>
          <p:cNvPr id="4" name="Footer Placeholder 3"/>
          <p:cNvSpPr>
            <a:spLocks noGrp="1"/>
          </p:cNvSpPr>
          <p:nvPr>
            <p:ph type="ftr" sz="quarter" idx="11"/>
          </p:nvPr>
        </p:nvSpPr>
        <p:spPr/>
        <p:txBody>
          <a:bodyPr/>
          <a:lstStyle/>
          <a:p>
            <a:r>
              <a:rPr lang="nl-NL" smtClean="0"/>
              <a:t>Optionele voettekst (via insert header &amp; footer)</a:t>
            </a:r>
            <a:endParaRPr lang="nl-NL"/>
          </a:p>
        </p:txBody>
      </p:sp>
      <p:sp>
        <p:nvSpPr>
          <p:cNvPr id="5" name="Slide Number Placeholder 4"/>
          <p:cNvSpPr>
            <a:spLocks noGrp="1"/>
          </p:cNvSpPr>
          <p:nvPr>
            <p:ph type="sldNum" sz="quarter" idx="12"/>
          </p:nvPr>
        </p:nvSpPr>
        <p:spPr/>
        <p:txBody>
          <a:bodyPr/>
          <a:lstStyle/>
          <a:p>
            <a:fld id="{585E685B-B805-452B-953B-A04702259046}" type="slidenum">
              <a:rPr lang="nl-NL" smtClean="0"/>
              <a:t>‹#›</a:t>
            </a:fld>
            <a:endParaRPr lang="nl-NL"/>
          </a:p>
        </p:txBody>
      </p:sp>
      <p:sp>
        <p:nvSpPr>
          <p:cNvPr id="6" name="Text Placeholder 9"/>
          <p:cNvSpPr>
            <a:spLocks noGrp="1"/>
          </p:cNvSpPr>
          <p:nvPr>
            <p:ph type="body" sz="quarter" idx="13" hasCustomPrompt="1"/>
          </p:nvPr>
        </p:nvSpPr>
        <p:spPr>
          <a:xfrm rot="16200000">
            <a:off x="-1764913" y="3501218"/>
            <a:ext cx="4608512" cy="719660"/>
          </a:xfrm>
        </p:spPr>
        <p:txBody>
          <a:bodyPr>
            <a:noAutofit/>
          </a:bodyPr>
          <a:lstStyle>
            <a:lvl1pPr marL="0" indent="0" algn="ctr">
              <a:buNone/>
              <a:defRPr sz="3600" b="1">
                <a:solidFill>
                  <a:schemeClr val="bg1">
                    <a:lumMod val="50000"/>
                  </a:schemeClr>
                </a:solidFill>
              </a:defRPr>
            </a:lvl1pPr>
          </a:lstStyle>
          <a:p>
            <a:pPr lvl="0"/>
            <a:r>
              <a:rPr lang="en-US" smtClean="0"/>
              <a:t>CLICK TO ADD</a:t>
            </a:r>
            <a:endParaRPr lang="nl-NL"/>
          </a:p>
        </p:txBody>
      </p:sp>
    </p:spTree>
    <p:extLst>
      <p:ext uri="{BB962C8B-B14F-4D97-AF65-F5344CB8AC3E}">
        <p14:creationId xmlns:p14="http://schemas.microsoft.com/office/powerpoint/2010/main" val="3860516478"/>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2B603F6-BEFA-49F3-B30B-696CA864A632}" type="datetime1">
              <a:rPr lang="nl-NL" smtClean="0"/>
              <a:t>8-4-2015</a:t>
            </a:fld>
            <a:endParaRPr lang="nl-NL"/>
          </a:p>
        </p:txBody>
      </p:sp>
      <p:sp>
        <p:nvSpPr>
          <p:cNvPr id="3" name="Footer Placeholder 2"/>
          <p:cNvSpPr>
            <a:spLocks noGrp="1"/>
          </p:cNvSpPr>
          <p:nvPr>
            <p:ph type="ftr" sz="quarter" idx="11"/>
          </p:nvPr>
        </p:nvSpPr>
        <p:spPr/>
        <p:txBody>
          <a:bodyPr/>
          <a:lstStyle/>
          <a:p>
            <a:r>
              <a:rPr lang="nl-NL" smtClean="0"/>
              <a:t>Optionele voettekst (via insert header &amp; footer)</a:t>
            </a:r>
            <a:endParaRPr lang="nl-NL"/>
          </a:p>
        </p:txBody>
      </p:sp>
      <p:sp>
        <p:nvSpPr>
          <p:cNvPr id="7" name="Rectangle 6"/>
          <p:cNvSpPr/>
          <p:nvPr userDrawn="1"/>
        </p:nvSpPr>
        <p:spPr>
          <a:xfrm>
            <a:off x="-36512" y="0"/>
            <a:ext cx="9180512" cy="688538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8" name="Picture 2" descr="http://www.drift.eur.nl/wp-content/uploads/2011/12/drift_logo.png"/>
          <p:cNvPicPr>
            <a:picLocks noChangeAspect="1" noChangeArrowheads="1"/>
          </p:cNvPicPr>
          <p:nvPr userDrawn="1"/>
        </p:nvPicPr>
        <p:blipFill rotWithShape="1">
          <a:blip r:embed="rId2">
            <a:extLst>
              <a:ext uri="{28A0092B-C50C-407E-A947-70E740481C1C}">
                <a14:useLocalDpi xmlns:a14="http://schemas.microsoft.com/office/drawing/2010/main" val="0"/>
              </a:ext>
            </a:extLst>
          </a:blip>
          <a:srcRect b="35010"/>
          <a:stretch/>
        </p:blipFill>
        <p:spPr bwMode="auto">
          <a:xfrm>
            <a:off x="7207060" y="6309320"/>
            <a:ext cx="1866522" cy="50405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42919514"/>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31639" y="240803"/>
            <a:ext cx="3008313" cy="730002"/>
          </a:xfrm>
        </p:spPr>
        <p:txBody>
          <a:bodyPr anchor="t"/>
          <a:lstStyle>
            <a:lvl1pPr algn="l">
              <a:defRPr sz="2000" b="1"/>
            </a:lvl1pPr>
          </a:lstStyle>
          <a:p>
            <a:r>
              <a:rPr lang="en-US" smtClean="0"/>
              <a:t>Click to edit Master title style</a:t>
            </a:r>
            <a:endParaRPr lang="nl-NL"/>
          </a:p>
        </p:txBody>
      </p:sp>
      <p:sp>
        <p:nvSpPr>
          <p:cNvPr id="3" name="Content Placeholder 2"/>
          <p:cNvSpPr>
            <a:spLocks noGrp="1"/>
          </p:cNvSpPr>
          <p:nvPr>
            <p:ph idx="1"/>
          </p:nvPr>
        </p:nvSpPr>
        <p:spPr>
          <a:xfrm>
            <a:off x="4212778" y="260648"/>
            <a:ext cx="4823718" cy="5832648"/>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nl-NL"/>
          </a:p>
        </p:txBody>
      </p:sp>
      <p:sp>
        <p:nvSpPr>
          <p:cNvPr id="4" name="Text Placeholder 3"/>
          <p:cNvSpPr>
            <a:spLocks noGrp="1"/>
          </p:cNvSpPr>
          <p:nvPr>
            <p:ph type="body" sz="half" idx="2"/>
          </p:nvPr>
        </p:nvSpPr>
        <p:spPr>
          <a:xfrm>
            <a:off x="1131639" y="980728"/>
            <a:ext cx="3008313" cy="511256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9AA83C6-2D9F-4B0C-AC58-08BB1E85238D}" type="datetime1">
              <a:rPr lang="nl-NL" smtClean="0"/>
              <a:t>8-4-2015</a:t>
            </a:fld>
            <a:endParaRPr lang="nl-NL"/>
          </a:p>
        </p:txBody>
      </p:sp>
      <p:sp>
        <p:nvSpPr>
          <p:cNvPr id="6" name="Footer Placeholder 5"/>
          <p:cNvSpPr>
            <a:spLocks noGrp="1"/>
          </p:cNvSpPr>
          <p:nvPr>
            <p:ph type="ftr" sz="quarter" idx="11"/>
          </p:nvPr>
        </p:nvSpPr>
        <p:spPr/>
        <p:txBody>
          <a:bodyPr/>
          <a:lstStyle/>
          <a:p>
            <a:r>
              <a:rPr lang="nl-NL" smtClean="0"/>
              <a:t>Optionele voettekst (via insert header &amp; footer)</a:t>
            </a:r>
            <a:endParaRPr lang="nl-NL"/>
          </a:p>
        </p:txBody>
      </p:sp>
      <p:sp>
        <p:nvSpPr>
          <p:cNvPr id="7" name="Slide Number Placeholder 6"/>
          <p:cNvSpPr>
            <a:spLocks noGrp="1"/>
          </p:cNvSpPr>
          <p:nvPr>
            <p:ph type="sldNum" sz="quarter" idx="12"/>
          </p:nvPr>
        </p:nvSpPr>
        <p:spPr>
          <a:xfrm>
            <a:off x="179512" y="260648"/>
            <a:ext cx="720080" cy="365125"/>
          </a:xfrm>
        </p:spPr>
        <p:txBody>
          <a:bodyPr/>
          <a:lstStyle/>
          <a:p>
            <a:fld id="{585E685B-B805-452B-953B-A04702259046}" type="slidenum">
              <a:rPr lang="nl-NL" smtClean="0"/>
              <a:t>‹#›</a:t>
            </a:fld>
            <a:endParaRPr lang="nl-NL"/>
          </a:p>
        </p:txBody>
      </p:sp>
      <p:sp>
        <p:nvSpPr>
          <p:cNvPr id="10" name="Text Placeholder 9"/>
          <p:cNvSpPr>
            <a:spLocks noGrp="1"/>
          </p:cNvSpPr>
          <p:nvPr>
            <p:ph type="body" sz="quarter" idx="13" hasCustomPrompt="1"/>
          </p:nvPr>
        </p:nvSpPr>
        <p:spPr>
          <a:xfrm rot="16200000">
            <a:off x="-2016941" y="3177182"/>
            <a:ext cx="5112568" cy="719660"/>
          </a:xfrm>
        </p:spPr>
        <p:txBody>
          <a:bodyPr>
            <a:noAutofit/>
          </a:bodyPr>
          <a:lstStyle>
            <a:lvl1pPr marL="0" indent="0" algn="ctr">
              <a:buNone/>
              <a:defRPr sz="3600" b="1">
                <a:solidFill>
                  <a:schemeClr val="bg1">
                    <a:lumMod val="50000"/>
                  </a:schemeClr>
                </a:solidFill>
              </a:defRPr>
            </a:lvl1pPr>
          </a:lstStyle>
          <a:p>
            <a:pPr lvl="0"/>
            <a:r>
              <a:rPr lang="en-US" smtClean="0"/>
              <a:t>CLICK TO ADD</a:t>
            </a:r>
            <a:endParaRPr lang="nl-NL"/>
          </a:p>
        </p:txBody>
      </p:sp>
    </p:spTree>
    <p:extLst>
      <p:ext uri="{BB962C8B-B14F-4D97-AF65-F5344CB8AC3E}">
        <p14:creationId xmlns:p14="http://schemas.microsoft.com/office/powerpoint/2010/main" val="793099195"/>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88232" y="4800600"/>
            <a:ext cx="7388224" cy="566738"/>
          </a:xfrm>
        </p:spPr>
        <p:txBody>
          <a:bodyPr anchor="b"/>
          <a:lstStyle>
            <a:lvl1pPr algn="l">
              <a:defRPr sz="2000" b="1"/>
            </a:lvl1pPr>
          </a:lstStyle>
          <a:p>
            <a:r>
              <a:rPr lang="en-US" smtClean="0"/>
              <a:t>Click to edit Master title style</a:t>
            </a:r>
            <a:endParaRPr lang="nl-NL"/>
          </a:p>
        </p:txBody>
      </p:sp>
      <p:sp>
        <p:nvSpPr>
          <p:cNvPr id="3" name="Picture Placeholder 2"/>
          <p:cNvSpPr>
            <a:spLocks noGrp="1"/>
          </p:cNvSpPr>
          <p:nvPr>
            <p:ph type="pic" idx="1"/>
          </p:nvPr>
        </p:nvSpPr>
        <p:spPr>
          <a:xfrm>
            <a:off x="1259632" y="188640"/>
            <a:ext cx="7416824" cy="4536504"/>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l-NL"/>
          </a:p>
        </p:txBody>
      </p:sp>
      <p:sp>
        <p:nvSpPr>
          <p:cNvPr id="4" name="Text Placeholder 3"/>
          <p:cNvSpPr>
            <a:spLocks noGrp="1"/>
          </p:cNvSpPr>
          <p:nvPr>
            <p:ph type="body" sz="half" idx="2"/>
          </p:nvPr>
        </p:nvSpPr>
        <p:spPr>
          <a:xfrm>
            <a:off x="1288232" y="5367338"/>
            <a:ext cx="7388224"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C304D7F-5A03-4A84-9DFD-A2ACD6819305}" type="datetime1">
              <a:rPr lang="nl-NL" smtClean="0"/>
              <a:t>8-4-2015</a:t>
            </a:fld>
            <a:endParaRPr lang="nl-NL"/>
          </a:p>
        </p:txBody>
      </p:sp>
      <p:sp>
        <p:nvSpPr>
          <p:cNvPr id="6" name="Footer Placeholder 5"/>
          <p:cNvSpPr>
            <a:spLocks noGrp="1"/>
          </p:cNvSpPr>
          <p:nvPr>
            <p:ph type="ftr" sz="quarter" idx="11"/>
          </p:nvPr>
        </p:nvSpPr>
        <p:spPr/>
        <p:txBody>
          <a:bodyPr/>
          <a:lstStyle/>
          <a:p>
            <a:r>
              <a:rPr lang="nl-NL" smtClean="0"/>
              <a:t>Optionele voettekst (via insert header &amp; footer)</a:t>
            </a:r>
            <a:endParaRPr lang="nl-NL"/>
          </a:p>
        </p:txBody>
      </p:sp>
      <p:sp>
        <p:nvSpPr>
          <p:cNvPr id="7" name="Slide Number Placeholder 6"/>
          <p:cNvSpPr>
            <a:spLocks noGrp="1"/>
          </p:cNvSpPr>
          <p:nvPr>
            <p:ph type="sldNum" sz="quarter" idx="12"/>
          </p:nvPr>
        </p:nvSpPr>
        <p:spPr>
          <a:xfrm>
            <a:off x="179512" y="476672"/>
            <a:ext cx="720080" cy="365125"/>
          </a:xfrm>
        </p:spPr>
        <p:txBody>
          <a:bodyPr/>
          <a:lstStyle/>
          <a:p>
            <a:fld id="{585E685B-B805-452B-953B-A04702259046}" type="slidenum">
              <a:rPr lang="nl-NL" smtClean="0"/>
              <a:t>‹#›</a:t>
            </a:fld>
            <a:endParaRPr lang="nl-NL"/>
          </a:p>
        </p:txBody>
      </p:sp>
      <p:sp>
        <p:nvSpPr>
          <p:cNvPr id="8" name="Text Placeholder 9"/>
          <p:cNvSpPr>
            <a:spLocks noGrp="1"/>
          </p:cNvSpPr>
          <p:nvPr>
            <p:ph type="body" sz="quarter" idx="13" hasCustomPrompt="1"/>
          </p:nvPr>
        </p:nvSpPr>
        <p:spPr>
          <a:xfrm rot="16200000">
            <a:off x="-2016941" y="3249190"/>
            <a:ext cx="5112568" cy="719660"/>
          </a:xfrm>
        </p:spPr>
        <p:txBody>
          <a:bodyPr>
            <a:noAutofit/>
          </a:bodyPr>
          <a:lstStyle>
            <a:lvl1pPr marL="0" indent="0" algn="ctr">
              <a:buNone/>
              <a:defRPr sz="3600" b="1">
                <a:solidFill>
                  <a:schemeClr val="bg1">
                    <a:lumMod val="50000"/>
                  </a:schemeClr>
                </a:solidFill>
              </a:defRPr>
            </a:lvl1pPr>
          </a:lstStyle>
          <a:p>
            <a:pPr lvl="0"/>
            <a:r>
              <a:rPr lang="en-US" smtClean="0"/>
              <a:t>CLICK TO ADD</a:t>
            </a:r>
            <a:endParaRPr lang="nl-NL"/>
          </a:p>
        </p:txBody>
      </p:sp>
    </p:spTree>
    <p:extLst>
      <p:ext uri="{BB962C8B-B14F-4D97-AF65-F5344CB8AC3E}">
        <p14:creationId xmlns:p14="http://schemas.microsoft.com/office/powerpoint/2010/main" val="3278687667"/>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115616" y="260648"/>
            <a:ext cx="7848872" cy="1152128"/>
          </a:xfrm>
          <a:prstGeom prst="rect">
            <a:avLst/>
          </a:prstGeom>
        </p:spPr>
        <p:txBody>
          <a:bodyPr vert="horz" lIns="91440" tIns="45720" rIns="91440" bIns="45720" rtlCol="0" anchor="ctr">
            <a:normAutofit/>
          </a:bodyPr>
          <a:lstStyle/>
          <a:p>
            <a:r>
              <a:rPr lang="en-US" smtClean="0"/>
              <a:t>Click to edit Master title style</a:t>
            </a:r>
            <a:endParaRPr lang="nl-NL"/>
          </a:p>
        </p:txBody>
      </p:sp>
      <p:sp>
        <p:nvSpPr>
          <p:cNvPr id="3" name="Text Placeholder 2"/>
          <p:cNvSpPr>
            <a:spLocks noGrp="1"/>
          </p:cNvSpPr>
          <p:nvPr>
            <p:ph type="body" idx="1"/>
          </p:nvPr>
        </p:nvSpPr>
        <p:spPr>
          <a:xfrm>
            <a:off x="1115616" y="1600200"/>
            <a:ext cx="786956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nl-NL"/>
          </a:p>
        </p:txBody>
      </p:sp>
      <p:sp>
        <p:nvSpPr>
          <p:cNvPr id="4" name="Date Placeholder 3"/>
          <p:cNvSpPr>
            <a:spLocks noGrp="1"/>
          </p:cNvSpPr>
          <p:nvPr>
            <p:ph type="dt" sz="half" idx="2"/>
          </p:nvPr>
        </p:nvSpPr>
        <p:spPr>
          <a:xfrm>
            <a:off x="62136" y="6376243"/>
            <a:ext cx="909464" cy="365125"/>
          </a:xfrm>
          <a:prstGeom prst="rect">
            <a:avLst/>
          </a:prstGeom>
        </p:spPr>
        <p:txBody>
          <a:bodyPr vert="horz" lIns="91440" tIns="45720" rIns="91440" bIns="45720" rtlCol="0" anchor="ctr"/>
          <a:lstStyle>
            <a:lvl1pPr algn="ctr">
              <a:defRPr sz="1200">
                <a:solidFill>
                  <a:schemeClr val="tx1"/>
                </a:solidFill>
              </a:defRPr>
            </a:lvl1pPr>
          </a:lstStyle>
          <a:p>
            <a:fld id="{BB61CBAB-6912-4722-AFFB-66146581549B}" type="datetime1">
              <a:rPr lang="nl-NL" smtClean="0"/>
              <a:t>8-4-2015</a:t>
            </a:fld>
            <a:endParaRPr lang="nl-NL"/>
          </a:p>
        </p:txBody>
      </p:sp>
      <p:sp>
        <p:nvSpPr>
          <p:cNvPr id="5" name="Footer Placeholder 4"/>
          <p:cNvSpPr>
            <a:spLocks noGrp="1"/>
          </p:cNvSpPr>
          <p:nvPr>
            <p:ph type="ftr" sz="quarter" idx="3"/>
          </p:nvPr>
        </p:nvSpPr>
        <p:spPr>
          <a:xfrm>
            <a:off x="1115616" y="6376243"/>
            <a:ext cx="5112568" cy="365125"/>
          </a:xfrm>
          <a:prstGeom prst="rect">
            <a:avLst/>
          </a:prstGeom>
        </p:spPr>
        <p:txBody>
          <a:bodyPr vert="horz" lIns="91440" tIns="45720" rIns="91440" bIns="45720" rtlCol="0" anchor="ctr"/>
          <a:lstStyle>
            <a:lvl1pPr algn="l">
              <a:defRPr sz="1200">
                <a:solidFill>
                  <a:schemeClr val="tx1"/>
                </a:solidFill>
              </a:defRPr>
            </a:lvl1pPr>
          </a:lstStyle>
          <a:p>
            <a:r>
              <a:rPr lang="nl-NL" smtClean="0"/>
              <a:t>Optionele voettekst (via insert header &amp; footer)</a:t>
            </a:r>
            <a:endParaRPr lang="nl-NL"/>
          </a:p>
        </p:txBody>
      </p:sp>
      <p:sp>
        <p:nvSpPr>
          <p:cNvPr id="6" name="Slide Number Placeholder 5"/>
          <p:cNvSpPr>
            <a:spLocks noGrp="1"/>
          </p:cNvSpPr>
          <p:nvPr>
            <p:ph type="sldNum" sz="quarter" idx="4"/>
          </p:nvPr>
        </p:nvSpPr>
        <p:spPr>
          <a:xfrm>
            <a:off x="251520" y="260648"/>
            <a:ext cx="648072" cy="1152128"/>
          </a:xfrm>
          <a:prstGeom prst="rect">
            <a:avLst/>
          </a:prstGeom>
        </p:spPr>
        <p:txBody>
          <a:bodyPr vert="horz" lIns="91440" tIns="45720" rIns="91440" bIns="45720" rtlCol="0" anchor="ctr"/>
          <a:lstStyle>
            <a:lvl1pPr algn="ctr">
              <a:defRPr lang="nl-NL" sz="2800" b="1" kern="1200" smtClean="0">
                <a:solidFill>
                  <a:schemeClr val="tx1"/>
                </a:solidFill>
                <a:latin typeface="+mj-lt"/>
                <a:ea typeface="+mj-ea"/>
                <a:cs typeface="+mj-cs"/>
              </a:defRPr>
            </a:lvl1pPr>
          </a:lstStyle>
          <a:p>
            <a:fld id="{585E685B-B805-452B-953B-A04702259046}" type="slidenum">
              <a:rPr lang="nl-NL" smtClean="0"/>
              <a:pPr/>
              <a:t>‹#›</a:t>
            </a:fld>
            <a:endParaRPr lang="nl-NL"/>
          </a:p>
        </p:txBody>
      </p:sp>
      <p:cxnSp>
        <p:nvCxnSpPr>
          <p:cNvPr id="10" name="Straight Connector 9"/>
          <p:cNvCxnSpPr/>
          <p:nvPr/>
        </p:nvCxnSpPr>
        <p:spPr>
          <a:xfrm flipH="1">
            <a:off x="0" y="6237312"/>
            <a:ext cx="9144000" cy="0"/>
          </a:xfrm>
          <a:prstGeom prst="line">
            <a:avLst/>
          </a:prstGeom>
          <a:ln>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1043608" y="0"/>
            <a:ext cx="0" cy="6858000"/>
          </a:xfrm>
          <a:prstGeom prst="line">
            <a:avLst/>
          </a:prstGeom>
          <a:ln>
            <a:solidFill>
              <a:srgbClr val="C00000"/>
            </a:solidFill>
          </a:ln>
        </p:spPr>
        <p:style>
          <a:lnRef idx="1">
            <a:schemeClr val="accent1"/>
          </a:lnRef>
          <a:fillRef idx="0">
            <a:schemeClr val="accent1"/>
          </a:fillRef>
          <a:effectRef idx="0">
            <a:schemeClr val="accent1"/>
          </a:effectRef>
          <a:fontRef idx="minor">
            <a:schemeClr val="tx1"/>
          </a:fontRef>
        </p:style>
      </p:cxnSp>
      <p:pic>
        <p:nvPicPr>
          <p:cNvPr id="1026" name="Picture 2" descr="http://www.drift.eur.nl/wp-content/uploads/2011/12/drift_logo.png"/>
          <p:cNvPicPr>
            <a:picLocks noChangeAspect="1" noChangeArrowheads="1"/>
          </p:cNvPicPr>
          <p:nvPr/>
        </p:nvPicPr>
        <p:blipFill rotWithShape="1">
          <a:blip r:embed="rId17">
            <a:extLst>
              <a:ext uri="{28A0092B-C50C-407E-A947-70E740481C1C}">
                <a14:useLocalDpi xmlns:a14="http://schemas.microsoft.com/office/drawing/2010/main" val="0"/>
              </a:ext>
            </a:extLst>
          </a:blip>
          <a:srcRect b="35010"/>
          <a:stretch/>
        </p:blipFill>
        <p:spPr bwMode="auto">
          <a:xfrm>
            <a:off x="7092280" y="6288948"/>
            <a:ext cx="1941959" cy="52442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9025352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3" r:id="rId13"/>
    <p:sldLayoutId id="2147483664" r:id="rId14"/>
    <p:sldLayoutId id="2147483665" r:id="rId15"/>
  </p:sldLayoutIdLst>
  <p:timing>
    <p:tnLst>
      <p:par>
        <p:cTn id="1" dur="indefinite" restart="never" nodeType="tmRoot"/>
      </p:par>
    </p:tnLst>
  </p:timing>
  <p:hf sldNum="0" hdr="0" ftr="0"/>
  <p:txStyles>
    <p:titleStyle>
      <a:lvl1pPr algn="l"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lang="en-US" sz="2400" b="0" i="0" kern="1200" smtClean="0">
          <a:solidFill>
            <a:sysClr val="windowText" lastClr="000000"/>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000" b="0" i="0" kern="1200">
          <a:solidFill>
            <a:srgbClr val="C00000"/>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600" i="1"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5.xml.rels><?xml version="1.0" encoding="UTF-8" standalone="yes"?>
<Relationships xmlns="http://schemas.openxmlformats.org/package/2006/relationships"><Relationship Id="rId3" Type="http://schemas.openxmlformats.org/officeDocument/2006/relationships/image" Target="../media/image17.jpeg"/><Relationship Id="rId7" Type="http://schemas.openxmlformats.org/officeDocument/2006/relationships/image" Target="../media/image21.jpeg"/><Relationship Id="rId2" Type="http://schemas.openxmlformats.org/officeDocument/2006/relationships/notesSlide" Target="../notesSlides/notesSlide5.xml"/><Relationship Id="rId1" Type="http://schemas.openxmlformats.org/officeDocument/2006/relationships/slideLayout" Target="../slideLayouts/slideLayout12.xml"/><Relationship Id="rId6" Type="http://schemas.openxmlformats.org/officeDocument/2006/relationships/image" Target="../media/image20.jpg"/><Relationship Id="rId5" Type="http://schemas.openxmlformats.org/officeDocument/2006/relationships/image" Target="../media/image19.jpeg"/><Relationship Id="rId4" Type="http://schemas.openxmlformats.org/officeDocument/2006/relationships/image" Target="../media/image18.jp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6.xml"/><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4.emf"/><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png"/><Relationship Id="rId1" Type="http://schemas.openxmlformats.org/officeDocument/2006/relationships/slideLayout" Target="../slideLayouts/slideLayout12.xml"/><Relationship Id="rId6" Type="http://schemas.openxmlformats.org/officeDocument/2006/relationships/image" Target="../media/image29.png"/><Relationship Id="rId5" Type="http://schemas.openxmlformats.org/officeDocument/2006/relationships/image" Target="../media/image28.jpeg"/><Relationship Id="rId4" Type="http://schemas.openxmlformats.org/officeDocument/2006/relationships/image" Target="../media/image27.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8" Type="http://schemas.openxmlformats.org/officeDocument/2006/relationships/image" Target="../media/image11.jpeg"/><Relationship Id="rId3" Type="http://schemas.openxmlformats.org/officeDocument/2006/relationships/image" Target="../media/image6.jpeg"/><Relationship Id="rId7" Type="http://schemas.openxmlformats.org/officeDocument/2006/relationships/image" Target="../media/image10.jpeg"/><Relationship Id="rId12" Type="http://schemas.openxmlformats.org/officeDocument/2006/relationships/image" Target="../media/image15.png"/><Relationship Id="rId2" Type="http://schemas.openxmlformats.org/officeDocument/2006/relationships/notesSlide" Target="../notesSlides/notesSlide1.xml"/><Relationship Id="rId1" Type="http://schemas.openxmlformats.org/officeDocument/2006/relationships/slideLayout" Target="../slideLayouts/slideLayout12.xml"/><Relationship Id="rId6" Type="http://schemas.openxmlformats.org/officeDocument/2006/relationships/image" Target="../media/image9.jpeg"/><Relationship Id="rId11" Type="http://schemas.openxmlformats.org/officeDocument/2006/relationships/image" Target="../media/image14.png"/><Relationship Id="rId5" Type="http://schemas.openxmlformats.org/officeDocument/2006/relationships/image" Target="../media/image8.png"/><Relationship Id="rId10" Type="http://schemas.openxmlformats.org/officeDocument/2006/relationships/image" Target="../media/image13.jpeg"/><Relationship Id="rId4" Type="http://schemas.openxmlformats.org/officeDocument/2006/relationships/image" Target="../media/image7.png"/><Relationship Id="rId9" Type="http://schemas.openxmlformats.org/officeDocument/2006/relationships/image" Target="../media/image12.jpe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ctrTitle"/>
          </p:nvPr>
        </p:nvSpPr>
        <p:spPr/>
        <p:txBody>
          <a:bodyPr>
            <a:normAutofit/>
          </a:bodyPr>
          <a:lstStyle/>
          <a:p>
            <a:r>
              <a:rPr lang="nl-NL" sz="2800" dirty="0" smtClean="0"/>
              <a:t>Kinderopvang in transitie</a:t>
            </a:r>
            <a:br>
              <a:rPr lang="nl-NL" sz="2800" dirty="0" smtClean="0"/>
            </a:br>
            <a:r>
              <a:rPr lang="nl-NL" sz="2800" dirty="0" smtClean="0"/>
              <a:t/>
            </a:r>
            <a:br>
              <a:rPr lang="nl-NL" sz="2800" dirty="0" smtClean="0"/>
            </a:br>
            <a:r>
              <a:rPr lang="nl-NL" sz="2800" dirty="0"/>
              <a:t/>
            </a:r>
            <a:br>
              <a:rPr lang="nl-NL" sz="2800" dirty="0"/>
            </a:br>
            <a:endParaRPr lang="nl-NL" sz="1200" i="1" dirty="0"/>
          </a:p>
        </p:txBody>
      </p:sp>
      <p:sp>
        <p:nvSpPr>
          <p:cNvPr id="7" name="Subtitle 6"/>
          <p:cNvSpPr>
            <a:spLocks noGrp="1"/>
          </p:cNvSpPr>
          <p:nvPr>
            <p:ph type="subTitle" idx="1"/>
          </p:nvPr>
        </p:nvSpPr>
        <p:spPr>
          <a:xfrm>
            <a:off x="1115616" y="5013176"/>
            <a:ext cx="5112568" cy="1008112"/>
          </a:xfrm>
        </p:spPr>
        <p:txBody>
          <a:bodyPr>
            <a:normAutofit lnSpcReduction="10000"/>
          </a:bodyPr>
          <a:lstStyle/>
          <a:p>
            <a:r>
              <a:rPr lang="nl-NL" dirty="0" smtClean="0"/>
              <a:t>Derk Loorbach, </a:t>
            </a:r>
            <a:r>
              <a:rPr lang="nl-NL" dirty="0" smtClean="0"/>
              <a:t>Frederic Sanders en Mees </a:t>
            </a:r>
            <a:r>
              <a:rPr lang="nl-NL" dirty="0" err="1" smtClean="0"/>
              <a:t>Schouwenaar</a:t>
            </a:r>
            <a:endParaRPr lang="nl-NL" dirty="0" smtClean="0"/>
          </a:p>
          <a:p>
            <a:r>
              <a:rPr lang="nl-NL" dirty="0" smtClean="0"/>
              <a:t>Zoetermeer, 09-04-2015</a:t>
            </a:r>
            <a:endParaRPr lang="nl-NL" dirty="0"/>
          </a:p>
        </p:txBody>
      </p:sp>
      <p:pic>
        <p:nvPicPr>
          <p:cNvPr id="2050" name="Picture 2" descr="http://media.nu.nl/m/m1mxxoqafsx1_wd1280.jpg/nederlandse-kinderopvang-zwaar-in-problemen.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259632" y="2132856"/>
            <a:ext cx="4320480" cy="243027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2877346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5" name="Rectangle 2"/>
          <p:cNvSpPr>
            <a:spLocks noGrp="1" noChangeArrowheads="1"/>
          </p:cNvSpPr>
          <p:nvPr>
            <p:ph type="title"/>
          </p:nvPr>
        </p:nvSpPr>
        <p:spPr/>
        <p:txBody>
          <a:bodyPr/>
          <a:lstStyle/>
          <a:p>
            <a:r>
              <a:rPr lang="nl-NL" altLang="nl-NL" sz="4800" smtClean="0"/>
              <a:t>Transitie</a:t>
            </a:r>
          </a:p>
        </p:txBody>
      </p:sp>
      <p:sp>
        <p:nvSpPr>
          <p:cNvPr id="13" name="Content Placeholder 12"/>
          <p:cNvSpPr>
            <a:spLocks noGrp="1"/>
          </p:cNvSpPr>
          <p:nvPr>
            <p:ph idx="1"/>
          </p:nvPr>
        </p:nvSpPr>
        <p:spPr/>
        <p:txBody>
          <a:bodyPr>
            <a:normAutofit lnSpcReduction="10000"/>
          </a:bodyPr>
          <a:lstStyle/>
          <a:p>
            <a:pPr lvl="1" algn="ctr">
              <a:lnSpc>
                <a:spcPct val="90000"/>
              </a:lnSpc>
              <a:buFontTx/>
              <a:buNone/>
            </a:pPr>
            <a:endParaRPr lang="nl-NL" altLang="nl-NL" dirty="0"/>
          </a:p>
          <a:p>
            <a:pPr lvl="1">
              <a:lnSpc>
                <a:spcPct val="90000"/>
              </a:lnSpc>
              <a:buFontTx/>
              <a:buNone/>
            </a:pPr>
            <a:r>
              <a:rPr lang="nl-NL" altLang="nl-NL" dirty="0"/>
              <a:t>fundamentele verandering van </a:t>
            </a:r>
            <a:r>
              <a:rPr lang="nl-NL" altLang="nl-NL" i="1" dirty="0"/>
              <a:t>structuur</a:t>
            </a:r>
            <a:r>
              <a:rPr lang="nl-NL" altLang="nl-NL" dirty="0"/>
              <a:t>, </a:t>
            </a:r>
            <a:r>
              <a:rPr lang="nl-NL" altLang="nl-NL" i="1" dirty="0"/>
              <a:t>cultuur</a:t>
            </a:r>
          </a:p>
          <a:p>
            <a:pPr lvl="1">
              <a:lnSpc>
                <a:spcPct val="90000"/>
              </a:lnSpc>
              <a:buFontTx/>
              <a:buNone/>
            </a:pPr>
            <a:r>
              <a:rPr lang="nl-NL" altLang="nl-NL" dirty="0"/>
              <a:t>en </a:t>
            </a:r>
            <a:r>
              <a:rPr lang="nl-NL" altLang="nl-NL" i="1" dirty="0"/>
              <a:t>werkwijzen</a:t>
            </a:r>
            <a:r>
              <a:rPr lang="nl-NL" altLang="nl-NL" dirty="0"/>
              <a:t> op systeemniveau (v</a:t>
            </a:r>
            <a:r>
              <a:rPr lang="nl-NL" altLang="nl-NL" i="1" dirty="0"/>
              <a:t>an … naar …</a:t>
            </a:r>
            <a:r>
              <a:rPr lang="nl-NL" altLang="nl-NL" dirty="0"/>
              <a:t>)</a:t>
            </a:r>
          </a:p>
          <a:p>
            <a:pPr lvl="1">
              <a:lnSpc>
                <a:spcPct val="90000"/>
              </a:lnSpc>
              <a:buFontTx/>
              <a:buNone/>
            </a:pPr>
            <a:endParaRPr lang="nl-NL" altLang="nl-NL" dirty="0"/>
          </a:p>
          <a:p>
            <a:pPr lvl="1">
              <a:lnSpc>
                <a:spcPct val="90000"/>
              </a:lnSpc>
              <a:buFontTx/>
              <a:buNone/>
            </a:pPr>
            <a:r>
              <a:rPr lang="nl-NL" altLang="nl-NL" dirty="0"/>
              <a:t>structuur:		institutionele opbouw, economische</a:t>
            </a:r>
          </a:p>
          <a:p>
            <a:pPr lvl="1">
              <a:lnSpc>
                <a:spcPct val="90000"/>
              </a:lnSpc>
              <a:buFontTx/>
              <a:buNone/>
            </a:pPr>
            <a:r>
              <a:rPr lang="nl-NL" altLang="nl-NL" dirty="0"/>
              <a:t>				structuur, fysieke structuur</a:t>
            </a:r>
          </a:p>
          <a:p>
            <a:pPr lvl="1">
              <a:lnSpc>
                <a:spcPct val="90000"/>
              </a:lnSpc>
              <a:buFontTx/>
              <a:buNone/>
            </a:pPr>
            <a:r>
              <a:rPr lang="nl-NL" altLang="nl-NL" dirty="0"/>
              <a:t>cultuur:		gedeelde beelden, waarden,</a:t>
            </a:r>
          </a:p>
          <a:p>
            <a:pPr lvl="1">
              <a:lnSpc>
                <a:spcPct val="90000"/>
              </a:lnSpc>
              <a:buFontTx/>
              <a:buNone/>
            </a:pPr>
            <a:r>
              <a:rPr lang="nl-NL" altLang="nl-NL" dirty="0"/>
              <a:t>				paradigma’s</a:t>
            </a:r>
          </a:p>
          <a:p>
            <a:pPr lvl="1">
              <a:lnSpc>
                <a:spcPct val="90000"/>
              </a:lnSpc>
              <a:buFontTx/>
              <a:buNone/>
            </a:pPr>
            <a:r>
              <a:rPr lang="nl-NL" altLang="nl-NL" dirty="0"/>
              <a:t>werkwijzen:  	routines, regels, gedrag</a:t>
            </a:r>
          </a:p>
          <a:p>
            <a:pPr lvl="1">
              <a:lnSpc>
                <a:spcPct val="90000"/>
              </a:lnSpc>
              <a:buFontTx/>
              <a:buNone/>
            </a:pPr>
            <a:endParaRPr lang="nl-NL" altLang="nl-NL" dirty="0"/>
          </a:p>
          <a:p>
            <a:pPr lvl="1">
              <a:lnSpc>
                <a:spcPct val="90000"/>
              </a:lnSpc>
              <a:buFontTx/>
              <a:buNone/>
            </a:pPr>
            <a:r>
              <a:rPr lang="nl-NL" altLang="nl-NL" b="1" i="1" u="sng" dirty="0" smtClean="0"/>
              <a:t>Wat is de dominante cultuur, structuur en werkwijze in de kinderopvang en uw organisatie?</a:t>
            </a:r>
            <a:endParaRPr lang="nl-NL" altLang="nl-NL" b="1" i="1" u="sng" dirty="0"/>
          </a:p>
        </p:txBody>
      </p:sp>
      <p:sp>
        <p:nvSpPr>
          <p:cNvPr id="13314" name="Footer Placeholder 3"/>
          <p:cNvSpPr>
            <a:spLocks noGrp="1"/>
          </p:cNvSpPr>
          <p:nvPr>
            <p:ph type="ftr" sz="quarter" idx="11"/>
          </p:nvPr>
        </p:nvSpPr>
        <p:spPr bwMode="auto">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l">
              <a:spcBef>
                <a:spcPct val="20000"/>
              </a:spcBef>
              <a:buChar char="•"/>
              <a:defRPr sz="3200">
                <a:solidFill>
                  <a:srgbClr val="333333"/>
                </a:solidFill>
                <a:latin typeface="Trebuchet MS" pitchFamily="34" charset="0"/>
              </a:defRPr>
            </a:lvl1pPr>
            <a:lvl2pPr marL="742950" indent="-285750" algn="l">
              <a:spcBef>
                <a:spcPct val="20000"/>
              </a:spcBef>
              <a:buChar char="–"/>
              <a:defRPr sz="2800">
                <a:solidFill>
                  <a:srgbClr val="333333"/>
                </a:solidFill>
                <a:latin typeface="Trebuchet MS" pitchFamily="34" charset="0"/>
              </a:defRPr>
            </a:lvl2pPr>
            <a:lvl3pPr marL="1143000" indent="-228600" algn="l">
              <a:spcBef>
                <a:spcPct val="20000"/>
              </a:spcBef>
              <a:buChar char="•"/>
              <a:defRPr sz="2400">
                <a:solidFill>
                  <a:srgbClr val="333333"/>
                </a:solidFill>
                <a:latin typeface="Trebuchet MS" pitchFamily="34" charset="0"/>
              </a:defRPr>
            </a:lvl3pPr>
            <a:lvl4pPr marL="1600200" indent="-228600" algn="l">
              <a:spcBef>
                <a:spcPct val="20000"/>
              </a:spcBef>
              <a:buChar char="–"/>
              <a:defRPr sz="2000">
                <a:solidFill>
                  <a:srgbClr val="333333"/>
                </a:solidFill>
                <a:latin typeface="Trebuchet MS" pitchFamily="34" charset="0"/>
              </a:defRPr>
            </a:lvl4pPr>
            <a:lvl5pPr marL="2057400" indent="-228600" algn="l">
              <a:spcBef>
                <a:spcPct val="20000"/>
              </a:spcBef>
              <a:buChar char="»"/>
              <a:defRPr sz="2000">
                <a:solidFill>
                  <a:srgbClr val="333333"/>
                </a:solidFill>
                <a:latin typeface="Trebuchet MS" pitchFamily="34" charset="0"/>
              </a:defRPr>
            </a:lvl5pPr>
            <a:lvl6pPr marL="2514600" indent="-228600" eaLnBrk="0" fontAlgn="base" hangingPunct="0">
              <a:spcBef>
                <a:spcPct val="20000"/>
              </a:spcBef>
              <a:spcAft>
                <a:spcPct val="0"/>
              </a:spcAft>
              <a:buChar char="»"/>
              <a:defRPr sz="2000">
                <a:solidFill>
                  <a:srgbClr val="333333"/>
                </a:solidFill>
                <a:latin typeface="Trebuchet MS" pitchFamily="34" charset="0"/>
              </a:defRPr>
            </a:lvl6pPr>
            <a:lvl7pPr marL="2971800" indent="-228600" eaLnBrk="0" fontAlgn="base" hangingPunct="0">
              <a:spcBef>
                <a:spcPct val="20000"/>
              </a:spcBef>
              <a:spcAft>
                <a:spcPct val="0"/>
              </a:spcAft>
              <a:buChar char="»"/>
              <a:defRPr sz="2000">
                <a:solidFill>
                  <a:srgbClr val="333333"/>
                </a:solidFill>
                <a:latin typeface="Trebuchet MS" pitchFamily="34" charset="0"/>
              </a:defRPr>
            </a:lvl7pPr>
            <a:lvl8pPr marL="3429000" indent="-228600" eaLnBrk="0" fontAlgn="base" hangingPunct="0">
              <a:spcBef>
                <a:spcPct val="20000"/>
              </a:spcBef>
              <a:spcAft>
                <a:spcPct val="0"/>
              </a:spcAft>
              <a:buChar char="»"/>
              <a:defRPr sz="2000">
                <a:solidFill>
                  <a:srgbClr val="333333"/>
                </a:solidFill>
                <a:latin typeface="Trebuchet MS" pitchFamily="34" charset="0"/>
              </a:defRPr>
            </a:lvl8pPr>
            <a:lvl9pPr marL="3886200" indent="-228600" eaLnBrk="0" fontAlgn="base" hangingPunct="0">
              <a:spcBef>
                <a:spcPct val="20000"/>
              </a:spcBef>
              <a:spcAft>
                <a:spcPct val="0"/>
              </a:spcAft>
              <a:buChar char="»"/>
              <a:defRPr sz="2000">
                <a:solidFill>
                  <a:srgbClr val="333333"/>
                </a:solidFill>
                <a:latin typeface="Trebuchet MS" pitchFamily="34" charset="0"/>
              </a:defRPr>
            </a:lvl9pPr>
          </a:lstStyle>
          <a:p>
            <a:pPr algn="ctr">
              <a:spcBef>
                <a:spcPct val="0"/>
              </a:spcBef>
              <a:buFontTx/>
              <a:buNone/>
            </a:pPr>
            <a:r>
              <a:rPr lang="en-US" altLang="nl-NL" sz="1600" smtClean="0">
                <a:solidFill>
                  <a:srgbClr val="A50021"/>
                </a:solidFill>
              </a:rPr>
              <a:t>Dutch Research Institute For Transitions</a:t>
            </a:r>
            <a:r>
              <a:rPr lang="en-US" altLang="nl-NL" sz="1400" smtClean="0">
                <a:solidFill>
                  <a:srgbClr val="A50021"/>
                </a:solidFill>
              </a:rPr>
              <a:t> </a:t>
            </a:r>
            <a:endParaRPr lang="en-US" altLang="nl-NL" sz="1400">
              <a:solidFill>
                <a:srgbClr val="A50021"/>
              </a:solidFill>
            </a:endParaRPr>
          </a:p>
        </p:txBody>
      </p:sp>
      <p:sp>
        <p:nvSpPr>
          <p:cNvPr id="14" name="Text Placeholder 13"/>
          <p:cNvSpPr>
            <a:spLocks noGrp="1"/>
          </p:cNvSpPr>
          <p:nvPr>
            <p:ph type="body" sz="quarter" idx="13"/>
          </p:nvPr>
        </p:nvSpPr>
        <p:spPr/>
        <p:txBody>
          <a:bodyPr/>
          <a:lstStyle/>
          <a:p>
            <a:endParaRPr lang="nl-NL"/>
          </a:p>
        </p:txBody>
      </p:sp>
    </p:spTree>
    <p:extLst>
      <p:ext uri="{BB962C8B-B14F-4D97-AF65-F5344CB8AC3E}">
        <p14:creationId xmlns:p14="http://schemas.microsoft.com/office/powerpoint/2010/main" val="3688255731"/>
      </p:ext>
    </p:extLst>
  </p:cSld>
  <p:clrMapOvr>
    <a:masterClrMapping/>
  </p:clrMapOvr>
  <p:transition spd="med"/>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 </a:t>
            </a:r>
            <a:r>
              <a:rPr lang="en-US" dirty="0" err="1" smtClean="0"/>
              <a:t>toekomst</a:t>
            </a:r>
            <a:r>
              <a:rPr lang="en-US" dirty="0" smtClean="0"/>
              <a:t> van </a:t>
            </a:r>
            <a:r>
              <a:rPr lang="en-US" dirty="0" err="1" smtClean="0"/>
              <a:t>transities</a:t>
            </a:r>
            <a:endParaRPr lang="en-GB" dirty="0"/>
          </a:p>
        </p:txBody>
      </p:sp>
      <p:sp>
        <p:nvSpPr>
          <p:cNvPr id="3" name="Text Placeholder 2"/>
          <p:cNvSpPr>
            <a:spLocks noGrp="1"/>
          </p:cNvSpPr>
          <p:nvPr>
            <p:ph type="body" idx="1"/>
          </p:nvPr>
        </p:nvSpPr>
        <p:spPr/>
        <p:txBody>
          <a:bodyPr/>
          <a:lstStyle/>
          <a:p>
            <a:endParaRPr lang="en-GB"/>
          </a:p>
        </p:txBody>
      </p:sp>
      <p:sp>
        <p:nvSpPr>
          <p:cNvPr id="4" name="Date Placeholder 3"/>
          <p:cNvSpPr>
            <a:spLocks noGrp="1"/>
          </p:cNvSpPr>
          <p:nvPr>
            <p:ph type="dt" sz="half" idx="10"/>
          </p:nvPr>
        </p:nvSpPr>
        <p:spPr/>
        <p:txBody>
          <a:bodyPr/>
          <a:lstStyle/>
          <a:p>
            <a:fld id="{C7914B78-D3EF-446B-B120-7BF359222C64}" type="datetime1">
              <a:rPr lang="nl-NL" smtClean="0"/>
              <a:t>8-4-2015</a:t>
            </a:fld>
            <a:endParaRPr lang="nl-NL"/>
          </a:p>
        </p:txBody>
      </p:sp>
    </p:spTree>
    <p:extLst>
      <p:ext uri="{BB962C8B-B14F-4D97-AF65-F5344CB8AC3E}">
        <p14:creationId xmlns:p14="http://schemas.microsoft.com/office/powerpoint/2010/main" val="116418812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a:xfrm>
            <a:off x="1187450" y="274638"/>
            <a:ext cx="7777163" cy="1143000"/>
          </a:xfrm>
        </p:spPr>
        <p:txBody>
          <a:bodyPr/>
          <a:lstStyle/>
          <a:p>
            <a:r>
              <a:rPr lang="nl-NL" altLang="nl-NL" b="1" dirty="0" smtClean="0">
                <a:solidFill>
                  <a:srgbClr val="C00000"/>
                </a:solidFill>
              </a:rPr>
              <a:t>Naar een nieuwe transformatie?</a:t>
            </a:r>
          </a:p>
        </p:txBody>
      </p:sp>
      <p:sp>
        <p:nvSpPr>
          <p:cNvPr id="17411" name="Text Placeholder 5"/>
          <p:cNvSpPr>
            <a:spLocks noGrp="1"/>
          </p:cNvSpPr>
          <p:nvPr>
            <p:ph type="body" idx="1"/>
          </p:nvPr>
        </p:nvSpPr>
        <p:spPr>
          <a:xfrm>
            <a:off x="1043608" y="1535113"/>
            <a:ext cx="3765550" cy="639762"/>
          </a:xfrm>
        </p:spPr>
        <p:txBody>
          <a:bodyPr/>
          <a:lstStyle/>
          <a:p>
            <a:r>
              <a:rPr lang="nl-NL" altLang="nl-NL" dirty="0" smtClean="0"/>
              <a:t>Drivers Moderniteit </a:t>
            </a:r>
          </a:p>
        </p:txBody>
      </p:sp>
      <p:sp>
        <p:nvSpPr>
          <p:cNvPr id="17412" name="Content Placeholder 2"/>
          <p:cNvSpPr>
            <a:spLocks noGrp="1"/>
          </p:cNvSpPr>
          <p:nvPr>
            <p:ph sz="half" idx="2"/>
          </p:nvPr>
        </p:nvSpPr>
        <p:spPr>
          <a:xfrm>
            <a:off x="374650" y="2174875"/>
            <a:ext cx="3765550" cy="3951288"/>
          </a:xfrm>
        </p:spPr>
        <p:txBody>
          <a:bodyPr/>
          <a:lstStyle/>
          <a:p>
            <a:pPr marL="0" indent="0" algn="ctr">
              <a:buFont typeface="Arial" charset="0"/>
              <a:buNone/>
            </a:pPr>
            <a:r>
              <a:rPr lang="nl-NL" altLang="nl-NL" sz="2000" b="1" dirty="0" smtClean="0">
                <a:solidFill>
                  <a:srgbClr val="C00000"/>
                </a:solidFill>
              </a:rPr>
              <a:t>Centraal </a:t>
            </a:r>
          </a:p>
          <a:p>
            <a:pPr marL="457200" lvl="1" indent="0" algn="ctr">
              <a:buFont typeface="Arial" charset="0"/>
              <a:buNone/>
            </a:pPr>
            <a:r>
              <a:rPr lang="nl-NL" altLang="nl-NL" sz="1800" dirty="0" smtClean="0"/>
              <a:t>Representatieve democratie</a:t>
            </a:r>
          </a:p>
          <a:p>
            <a:pPr marL="457200" lvl="1" indent="0" algn="ctr">
              <a:buFont typeface="Arial" charset="0"/>
              <a:buNone/>
            </a:pPr>
            <a:r>
              <a:rPr lang="nl-NL" altLang="nl-NL" sz="1800" dirty="0" smtClean="0"/>
              <a:t>Planning en controle</a:t>
            </a:r>
          </a:p>
          <a:p>
            <a:pPr marL="457200" lvl="1" indent="0" algn="ctr">
              <a:buFont typeface="Arial" charset="0"/>
              <a:buNone/>
            </a:pPr>
            <a:endParaRPr lang="nl-NL" altLang="nl-NL" sz="1800" dirty="0" smtClean="0"/>
          </a:p>
          <a:p>
            <a:pPr marL="0" indent="0" algn="ctr">
              <a:buFont typeface="Arial" charset="0"/>
              <a:buNone/>
            </a:pPr>
            <a:r>
              <a:rPr lang="nl-NL" altLang="nl-NL" sz="2000" b="1" dirty="0" smtClean="0">
                <a:solidFill>
                  <a:srgbClr val="C00000"/>
                </a:solidFill>
              </a:rPr>
              <a:t>Fossiel</a:t>
            </a:r>
          </a:p>
          <a:p>
            <a:pPr marL="457200" lvl="1" indent="0" algn="ctr">
              <a:buFont typeface="Arial" charset="0"/>
              <a:buNone/>
            </a:pPr>
            <a:r>
              <a:rPr lang="nl-NL" altLang="nl-NL" sz="1800" dirty="0" smtClean="0"/>
              <a:t>Kolen, olie, gas</a:t>
            </a:r>
          </a:p>
          <a:p>
            <a:pPr marL="457200" lvl="1" indent="0" algn="ctr">
              <a:buFont typeface="Arial" charset="0"/>
              <a:buNone/>
            </a:pPr>
            <a:r>
              <a:rPr lang="nl-NL" altLang="nl-NL" sz="1800" dirty="0" smtClean="0"/>
              <a:t>Chemische industrie</a:t>
            </a:r>
          </a:p>
          <a:p>
            <a:pPr marL="457200" lvl="1" indent="0" algn="ctr">
              <a:buFont typeface="Arial" charset="0"/>
              <a:buNone/>
            </a:pPr>
            <a:endParaRPr lang="nl-NL" altLang="nl-NL" sz="1800" dirty="0" smtClean="0"/>
          </a:p>
          <a:p>
            <a:pPr marL="0" indent="0" algn="ctr">
              <a:buFont typeface="Arial" charset="0"/>
              <a:buNone/>
            </a:pPr>
            <a:r>
              <a:rPr lang="nl-NL" altLang="nl-NL" sz="2000" b="1" dirty="0" smtClean="0">
                <a:solidFill>
                  <a:srgbClr val="C00000"/>
                </a:solidFill>
              </a:rPr>
              <a:t>Lineair </a:t>
            </a:r>
          </a:p>
          <a:p>
            <a:pPr marL="457200" lvl="1" indent="0" algn="ctr">
              <a:buFont typeface="Arial" charset="0"/>
              <a:buNone/>
            </a:pPr>
            <a:r>
              <a:rPr lang="nl-NL" altLang="nl-NL" sz="1800" dirty="0" smtClean="0"/>
              <a:t>Technologische </a:t>
            </a:r>
            <a:r>
              <a:rPr lang="nl-NL" altLang="nl-NL" sz="1800" dirty="0" smtClean="0"/>
              <a:t>innovatie</a:t>
            </a:r>
            <a:endParaRPr lang="nl-NL" altLang="nl-NL" sz="1800" dirty="0" smtClean="0"/>
          </a:p>
          <a:p>
            <a:pPr marL="457200" lvl="1" indent="0" algn="ctr">
              <a:buFont typeface="Arial" charset="0"/>
              <a:buNone/>
            </a:pPr>
            <a:r>
              <a:rPr lang="nl-NL" altLang="nl-NL" sz="1800" dirty="0" smtClean="0"/>
              <a:t>Efficiency</a:t>
            </a:r>
          </a:p>
        </p:txBody>
      </p:sp>
      <p:sp>
        <p:nvSpPr>
          <p:cNvPr id="17413" name="Text Placeholder 6"/>
          <p:cNvSpPr>
            <a:spLocks noGrp="1"/>
          </p:cNvSpPr>
          <p:nvPr>
            <p:ph type="body" sz="quarter" idx="3"/>
          </p:nvPr>
        </p:nvSpPr>
        <p:spPr>
          <a:xfrm>
            <a:off x="6061446" y="1565275"/>
            <a:ext cx="3767138" cy="639763"/>
          </a:xfrm>
        </p:spPr>
        <p:txBody>
          <a:bodyPr/>
          <a:lstStyle/>
          <a:p>
            <a:r>
              <a:rPr lang="nl-NL" altLang="nl-NL" dirty="0" smtClean="0"/>
              <a:t>Nieuwe drivers</a:t>
            </a:r>
          </a:p>
        </p:txBody>
      </p:sp>
      <p:sp>
        <p:nvSpPr>
          <p:cNvPr id="17414" name="Content Placeholder 7"/>
          <p:cNvSpPr>
            <a:spLocks noGrp="1"/>
          </p:cNvSpPr>
          <p:nvPr>
            <p:ph sz="quarter" idx="4"/>
          </p:nvPr>
        </p:nvSpPr>
        <p:spPr>
          <a:xfrm>
            <a:off x="5197475" y="2174875"/>
            <a:ext cx="3767138" cy="3951288"/>
          </a:xfrm>
        </p:spPr>
        <p:txBody>
          <a:bodyPr/>
          <a:lstStyle/>
          <a:p>
            <a:pPr marL="0" indent="0" algn="ctr">
              <a:buFont typeface="Arial" charset="0"/>
              <a:buNone/>
            </a:pPr>
            <a:r>
              <a:rPr lang="nl-NL" altLang="nl-NL" sz="2000" b="1" dirty="0" err="1" smtClean="0">
                <a:solidFill>
                  <a:srgbClr val="C00000"/>
                </a:solidFill>
              </a:rPr>
              <a:t>Panarchy</a:t>
            </a:r>
            <a:r>
              <a:rPr lang="nl-NL" altLang="nl-NL" sz="2000" b="1" dirty="0" smtClean="0">
                <a:solidFill>
                  <a:srgbClr val="C00000"/>
                </a:solidFill>
              </a:rPr>
              <a:t> </a:t>
            </a:r>
          </a:p>
          <a:p>
            <a:pPr marL="457200" lvl="1" indent="0" algn="ctr">
              <a:buFont typeface="Arial" charset="0"/>
              <a:buNone/>
            </a:pPr>
            <a:r>
              <a:rPr lang="nl-NL" altLang="nl-NL" sz="1800" dirty="0" smtClean="0"/>
              <a:t>Sturingsmixen </a:t>
            </a:r>
          </a:p>
          <a:p>
            <a:pPr marL="457200" lvl="1" indent="0" algn="ctr">
              <a:buFont typeface="Arial" charset="0"/>
              <a:buNone/>
            </a:pPr>
            <a:r>
              <a:rPr lang="nl-NL" altLang="nl-NL" sz="1800" dirty="0" smtClean="0"/>
              <a:t>Zelf- en netwerksturing</a:t>
            </a:r>
          </a:p>
          <a:p>
            <a:pPr marL="0" indent="0" algn="ctr">
              <a:buFont typeface="Arial" charset="0"/>
              <a:buNone/>
            </a:pPr>
            <a:endParaRPr lang="nl-NL" altLang="nl-NL" sz="2000" dirty="0" smtClean="0"/>
          </a:p>
          <a:p>
            <a:pPr marL="0" indent="0" algn="ctr">
              <a:buFont typeface="Arial" charset="0"/>
              <a:buNone/>
            </a:pPr>
            <a:r>
              <a:rPr lang="nl-NL" altLang="nl-NL" sz="2000" b="1" dirty="0" smtClean="0">
                <a:solidFill>
                  <a:srgbClr val="C00000"/>
                </a:solidFill>
              </a:rPr>
              <a:t>Hernieuwbaar </a:t>
            </a:r>
            <a:r>
              <a:rPr lang="nl-NL" altLang="nl-NL" sz="2000" dirty="0" smtClean="0"/>
              <a:t> </a:t>
            </a:r>
          </a:p>
          <a:p>
            <a:pPr marL="457200" lvl="1" indent="0" algn="ctr">
              <a:buFont typeface="Arial" charset="0"/>
              <a:buNone/>
            </a:pPr>
            <a:r>
              <a:rPr lang="nl-NL" altLang="nl-NL" sz="1800" dirty="0" smtClean="0"/>
              <a:t>Wind, zon, biomassa</a:t>
            </a:r>
          </a:p>
          <a:p>
            <a:pPr marL="457200" lvl="1" indent="0" algn="ctr">
              <a:buFont typeface="Arial" charset="0"/>
              <a:buNone/>
            </a:pPr>
            <a:r>
              <a:rPr lang="nl-NL" altLang="nl-NL" sz="1800" dirty="0" err="1" smtClean="0"/>
              <a:t>Biobased</a:t>
            </a:r>
            <a:r>
              <a:rPr lang="nl-NL" altLang="nl-NL" sz="1800" dirty="0" smtClean="0"/>
              <a:t> chemie</a:t>
            </a:r>
          </a:p>
          <a:p>
            <a:pPr marL="0" indent="0" algn="ctr">
              <a:buFont typeface="Arial" charset="0"/>
              <a:buNone/>
            </a:pPr>
            <a:endParaRPr lang="nl-NL" altLang="nl-NL" sz="2000" dirty="0" smtClean="0"/>
          </a:p>
          <a:p>
            <a:pPr marL="0" indent="0" algn="ctr">
              <a:buFont typeface="Arial" charset="0"/>
              <a:buNone/>
            </a:pPr>
            <a:r>
              <a:rPr lang="nl-NL" altLang="nl-NL" sz="2000" b="1" dirty="0" smtClean="0">
                <a:solidFill>
                  <a:srgbClr val="C00000"/>
                </a:solidFill>
              </a:rPr>
              <a:t>Circulair </a:t>
            </a:r>
          </a:p>
          <a:p>
            <a:pPr marL="457200" lvl="1" indent="0" algn="ctr">
              <a:buFont typeface="Arial" charset="0"/>
              <a:buNone/>
            </a:pPr>
            <a:r>
              <a:rPr lang="nl-NL" altLang="nl-NL" sz="1800" dirty="0" smtClean="0"/>
              <a:t>Systeeminnovatie</a:t>
            </a:r>
          </a:p>
          <a:p>
            <a:pPr marL="457200" lvl="1" indent="0" algn="ctr">
              <a:buFont typeface="Arial" charset="0"/>
              <a:buNone/>
            </a:pPr>
            <a:r>
              <a:rPr lang="nl-NL" altLang="nl-NL" sz="1800" dirty="0" smtClean="0"/>
              <a:t>Sociale innovatie </a:t>
            </a:r>
          </a:p>
        </p:txBody>
      </p:sp>
      <p:sp>
        <p:nvSpPr>
          <p:cNvPr id="4" name="Lightning Bolt 3"/>
          <p:cNvSpPr/>
          <p:nvPr/>
        </p:nvSpPr>
        <p:spPr>
          <a:xfrm rot="20145639">
            <a:off x="4044950" y="2505075"/>
            <a:ext cx="1584325" cy="576263"/>
          </a:xfrm>
          <a:prstGeom prst="lightningBol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1" name="Lightning Bolt 10"/>
          <p:cNvSpPr/>
          <p:nvPr/>
        </p:nvSpPr>
        <p:spPr>
          <a:xfrm rot="20145639">
            <a:off x="4173538" y="3960813"/>
            <a:ext cx="1584325" cy="576262"/>
          </a:xfrm>
          <a:prstGeom prst="lightningBol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2" name="Lightning Bolt 11"/>
          <p:cNvSpPr/>
          <p:nvPr/>
        </p:nvSpPr>
        <p:spPr>
          <a:xfrm rot="20145639">
            <a:off x="4187825" y="5168900"/>
            <a:ext cx="1584325" cy="576263"/>
          </a:xfrm>
          <a:prstGeom prst="lightningBol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Tree>
    <p:extLst>
      <p:ext uri="{BB962C8B-B14F-4D97-AF65-F5344CB8AC3E}">
        <p14:creationId xmlns:p14="http://schemas.microsoft.com/office/powerpoint/2010/main" val="168096403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p:cNvGrpSpPr/>
          <p:nvPr/>
        </p:nvGrpSpPr>
        <p:grpSpPr>
          <a:xfrm>
            <a:off x="683568" y="634228"/>
            <a:ext cx="7931822" cy="5603084"/>
            <a:chOff x="744634" y="562220"/>
            <a:chExt cx="7931822" cy="5603084"/>
          </a:xfrm>
        </p:grpSpPr>
        <p:pic>
          <p:nvPicPr>
            <p:cNvPr id="6146" name="Picture 2" descr="http://sadhillnews.com/wp-content/uploads/2012/02/the-people-dont-know-their-true-power-tc-cartoon-sad-hill-news.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4634" y="562220"/>
              <a:ext cx="7931822" cy="5603084"/>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1187624" y="980728"/>
              <a:ext cx="5976664" cy="108012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grpSp>
    </p:spTree>
    <p:extLst>
      <p:ext uri="{BB962C8B-B14F-4D97-AF65-F5344CB8AC3E}">
        <p14:creationId xmlns:p14="http://schemas.microsoft.com/office/powerpoint/2010/main" val="404369356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Decentralisaties</a:t>
            </a:r>
            <a:r>
              <a:rPr lang="en-US" dirty="0" smtClean="0"/>
              <a:t> </a:t>
            </a:r>
            <a:endParaRPr lang="en-GB" dirty="0"/>
          </a:p>
        </p:txBody>
      </p:sp>
      <p:sp>
        <p:nvSpPr>
          <p:cNvPr id="3" name="Content Placeholder 2"/>
          <p:cNvSpPr>
            <a:spLocks noGrp="1"/>
          </p:cNvSpPr>
          <p:nvPr>
            <p:ph idx="1"/>
          </p:nvPr>
        </p:nvSpPr>
        <p:spPr/>
        <p:txBody>
          <a:bodyPr>
            <a:normAutofit fontScale="85000" lnSpcReduction="10000"/>
          </a:bodyPr>
          <a:lstStyle/>
          <a:p>
            <a:r>
              <a:rPr lang="en-US" dirty="0" err="1" smtClean="0"/>
              <a:t>Vooral</a:t>
            </a:r>
            <a:r>
              <a:rPr lang="en-US" dirty="0" smtClean="0"/>
              <a:t> </a:t>
            </a:r>
            <a:r>
              <a:rPr lang="en-US" dirty="0" err="1" smtClean="0"/>
              <a:t>reorganisatie</a:t>
            </a:r>
            <a:r>
              <a:rPr lang="en-US" dirty="0" smtClean="0"/>
              <a:t>, </a:t>
            </a:r>
            <a:r>
              <a:rPr lang="en-US" dirty="0" err="1" smtClean="0"/>
              <a:t>bezuiniging</a:t>
            </a:r>
            <a:r>
              <a:rPr lang="en-US" dirty="0" smtClean="0"/>
              <a:t> </a:t>
            </a:r>
            <a:r>
              <a:rPr lang="en-US" dirty="0" err="1" smtClean="0"/>
              <a:t>en</a:t>
            </a:r>
            <a:r>
              <a:rPr lang="en-US" dirty="0" smtClean="0"/>
              <a:t> </a:t>
            </a:r>
            <a:r>
              <a:rPr lang="en-US" dirty="0" err="1" smtClean="0"/>
              <a:t>efficiencyslag</a:t>
            </a:r>
            <a:endParaRPr lang="en-US" dirty="0" smtClean="0"/>
          </a:p>
          <a:p>
            <a:endParaRPr lang="en-US" dirty="0"/>
          </a:p>
          <a:p>
            <a:r>
              <a:rPr lang="en-US" dirty="0" err="1" smtClean="0"/>
              <a:t>Systeem</a:t>
            </a:r>
            <a:r>
              <a:rPr lang="en-US" dirty="0" smtClean="0"/>
              <a:t> in </a:t>
            </a:r>
            <a:r>
              <a:rPr lang="en-US" dirty="0" err="1" smtClean="0"/>
              <a:t>transitie</a:t>
            </a:r>
            <a:r>
              <a:rPr lang="en-US" dirty="0" smtClean="0"/>
              <a:t>, </a:t>
            </a:r>
            <a:r>
              <a:rPr lang="en-US" dirty="0" err="1" smtClean="0"/>
              <a:t>inclusief</a:t>
            </a:r>
            <a:r>
              <a:rPr lang="en-US" dirty="0" smtClean="0"/>
              <a:t> chaos, </a:t>
            </a:r>
            <a:r>
              <a:rPr lang="en-US" dirty="0" err="1" smtClean="0"/>
              <a:t>weerstanden</a:t>
            </a:r>
            <a:r>
              <a:rPr lang="en-US" dirty="0" smtClean="0"/>
              <a:t>, </a:t>
            </a:r>
            <a:r>
              <a:rPr lang="en-US" dirty="0" err="1" smtClean="0"/>
              <a:t>onzekerheden</a:t>
            </a:r>
            <a:r>
              <a:rPr lang="en-US" dirty="0" smtClean="0"/>
              <a:t> </a:t>
            </a:r>
            <a:r>
              <a:rPr lang="en-US" dirty="0" err="1" smtClean="0"/>
              <a:t>en</a:t>
            </a:r>
            <a:r>
              <a:rPr lang="en-US" dirty="0" smtClean="0"/>
              <a:t> </a:t>
            </a:r>
            <a:r>
              <a:rPr lang="en-US" dirty="0" err="1" smtClean="0"/>
              <a:t>mislukkingen</a:t>
            </a:r>
            <a:endParaRPr lang="en-US" dirty="0" smtClean="0"/>
          </a:p>
          <a:p>
            <a:endParaRPr lang="en-US" dirty="0"/>
          </a:p>
          <a:p>
            <a:r>
              <a:rPr lang="en-US" dirty="0" err="1" smtClean="0"/>
              <a:t>Ontstaan</a:t>
            </a:r>
            <a:r>
              <a:rPr lang="en-US" dirty="0" smtClean="0"/>
              <a:t> </a:t>
            </a:r>
            <a:r>
              <a:rPr lang="en-US" dirty="0" err="1" smtClean="0"/>
              <a:t>vanuit</a:t>
            </a:r>
            <a:r>
              <a:rPr lang="en-US" dirty="0" smtClean="0"/>
              <a:t> ‘</a:t>
            </a:r>
            <a:r>
              <a:rPr lang="en-US" dirty="0" err="1" smtClean="0"/>
              <a:t>duurzame</a:t>
            </a:r>
            <a:r>
              <a:rPr lang="en-US" dirty="0" smtClean="0"/>
              <a:t>’ </a:t>
            </a:r>
            <a:r>
              <a:rPr lang="en-US" dirty="0" err="1" smtClean="0"/>
              <a:t>visie</a:t>
            </a:r>
            <a:r>
              <a:rPr lang="en-US" dirty="0" smtClean="0"/>
              <a:t> nu </a:t>
            </a:r>
            <a:r>
              <a:rPr lang="en-US" dirty="0" err="1" smtClean="0"/>
              <a:t>vaak</a:t>
            </a:r>
            <a:r>
              <a:rPr lang="en-US" dirty="0" smtClean="0"/>
              <a:t> </a:t>
            </a:r>
            <a:r>
              <a:rPr lang="en-US" dirty="0" err="1" smtClean="0"/>
              <a:t>decentrale</a:t>
            </a:r>
            <a:r>
              <a:rPr lang="en-US" dirty="0" smtClean="0"/>
              <a:t> </a:t>
            </a:r>
            <a:r>
              <a:rPr lang="en-US" dirty="0" err="1" smtClean="0"/>
              <a:t>centralisatie</a:t>
            </a:r>
            <a:endParaRPr lang="en-US" dirty="0" smtClean="0"/>
          </a:p>
          <a:p>
            <a:endParaRPr lang="en-US" dirty="0"/>
          </a:p>
          <a:p>
            <a:r>
              <a:rPr lang="en-US" dirty="0" err="1" smtClean="0"/>
              <a:t>Noodzaak</a:t>
            </a:r>
            <a:r>
              <a:rPr lang="en-US" dirty="0" smtClean="0"/>
              <a:t> </a:t>
            </a:r>
            <a:r>
              <a:rPr lang="en-US" dirty="0" err="1" smtClean="0"/>
              <a:t>voor</a:t>
            </a:r>
            <a:r>
              <a:rPr lang="en-US" dirty="0" smtClean="0"/>
              <a:t> </a:t>
            </a:r>
            <a:r>
              <a:rPr lang="en-US" dirty="0" err="1" smtClean="0"/>
              <a:t>ruimte</a:t>
            </a:r>
            <a:r>
              <a:rPr lang="en-US" dirty="0" smtClean="0"/>
              <a:t> om </a:t>
            </a:r>
            <a:r>
              <a:rPr lang="en-US" dirty="0" err="1" smtClean="0"/>
              <a:t>anders</a:t>
            </a:r>
            <a:r>
              <a:rPr lang="en-US" dirty="0" smtClean="0"/>
              <a:t> </a:t>
            </a:r>
            <a:r>
              <a:rPr lang="en-US" dirty="0" err="1" smtClean="0"/>
              <a:t>denken</a:t>
            </a:r>
            <a:r>
              <a:rPr lang="en-US" dirty="0" smtClean="0"/>
              <a:t> </a:t>
            </a:r>
            <a:r>
              <a:rPr lang="en-US" dirty="0" err="1" smtClean="0"/>
              <a:t>en</a:t>
            </a:r>
            <a:r>
              <a:rPr lang="en-US" dirty="0" smtClean="0"/>
              <a:t> </a:t>
            </a:r>
            <a:r>
              <a:rPr lang="en-US" dirty="0" err="1" smtClean="0"/>
              <a:t>doen</a:t>
            </a:r>
            <a:r>
              <a:rPr lang="en-US" dirty="0" smtClean="0"/>
              <a:t> </a:t>
            </a:r>
            <a:r>
              <a:rPr lang="en-US" dirty="0" err="1" smtClean="0"/>
              <a:t>te</a:t>
            </a:r>
            <a:r>
              <a:rPr lang="en-US" dirty="0" smtClean="0"/>
              <a:t> </a:t>
            </a:r>
            <a:r>
              <a:rPr lang="en-US" dirty="0" err="1" smtClean="0"/>
              <a:t>laten</a:t>
            </a:r>
            <a:r>
              <a:rPr lang="en-US" dirty="0" smtClean="0"/>
              <a:t> </a:t>
            </a:r>
            <a:r>
              <a:rPr lang="en-US" dirty="0" err="1" smtClean="0"/>
              <a:t>groeien</a:t>
            </a:r>
            <a:r>
              <a:rPr lang="en-US" dirty="0" smtClean="0"/>
              <a:t> </a:t>
            </a:r>
            <a:r>
              <a:rPr lang="en-US" dirty="0" err="1" smtClean="0"/>
              <a:t>en</a:t>
            </a:r>
            <a:r>
              <a:rPr lang="en-US" dirty="0" smtClean="0"/>
              <a:t> </a:t>
            </a:r>
            <a:r>
              <a:rPr lang="en-US" dirty="0" err="1" smtClean="0"/>
              <a:t>hierop</a:t>
            </a:r>
            <a:r>
              <a:rPr lang="en-US" dirty="0" smtClean="0"/>
              <a:t> </a:t>
            </a:r>
            <a:r>
              <a:rPr lang="en-US" dirty="0" err="1" smtClean="0"/>
              <a:t>structuren</a:t>
            </a:r>
            <a:r>
              <a:rPr lang="en-US" dirty="0" smtClean="0"/>
              <a:t> </a:t>
            </a:r>
            <a:r>
              <a:rPr lang="en-US" dirty="0" err="1" smtClean="0"/>
              <a:t>aan</a:t>
            </a:r>
            <a:r>
              <a:rPr lang="en-US" dirty="0" smtClean="0"/>
              <a:t> </a:t>
            </a:r>
            <a:r>
              <a:rPr lang="en-US" dirty="0" err="1" smtClean="0"/>
              <a:t>te</a:t>
            </a:r>
            <a:r>
              <a:rPr lang="en-US" dirty="0" smtClean="0"/>
              <a:t> </a:t>
            </a:r>
            <a:r>
              <a:rPr lang="en-US" dirty="0" err="1" smtClean="0"/>
              <a:t>passen</a:t>
            </a:r>
            <a:endParaRPr lang="en-GB" dirty="0"/>
          </a:p>
        </p:txBody>
      </p:sp>
      <p:sp>
        <p:nvSpPr>
          <p:cNvPr id="4" name="Text Placeholder 3"/>
          <p:cNvSpPr>
            <a:spLocks noGrp="1"/>
          </p:cNvSpPr>
          <p:nvPr>
            <p:ph type="body" sz="quarter" idx="13"/>
          </p:nvPr>
        </p:nvSpPr>
        <p:spPr/>
        <p:txBody>
          <a:bodyPr/>
          <a:lstStyle/>
          <a:p>
            <a:endParaRPr lang="en-GB"/>
          </a:p>
        </p:txBody>
      </p:sp>
      <p:sp>
        <p:nvSpPr>
          <p:cNvPr id="5" name="Date Placeholder 4"/>
          <p:cNvSpPr>
            <a:spLocks noGrp="1"/>
          </p:cNvSpPr>
          <p:nvPr>
            <p:ph type="dt" sz="half" idx="14"/>
          </p:nvPr>
        </p:nvSpPr>
        <p:spPr/>
        <p:txBody>
          <a:bodyPr/>
          <a:lstStyle/>
          <a:p>
            <a:pPr>
              <a:defRPr/>
            </a:pPr>
            <a:fld id="{8849101A-34CE-47B9-BFB1-5AC04669E23D}" type="datetime1">
              <a:rPr lang="nl-NL" smtClean="0"/>
              <a:pPr>
                <a:defRPr/>
              </a:pPr>
              <a:t>8-4-2015</a:t>
            </a:fld>
            <a:endParaRPr lang="nl-NL" dirty="0"/>
          </a:p>
        </p:txBody>
      </p:sp>
    </p:spTree>
    <p:extLst>
      <p:ext uri="{BB962C8B-B14F-4D97-AF65-F5344CB8AC3E}">
        <p14:creationId xmlns:p14="http://schemas.microsoft.com/office/powerpoint/2010/main" val="54279402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dirty="0" smtClean="0">
                <a:solidFill>
                  <a:srgbClr val="002060"/>
                </a:solidFill>
              </a:rPr>
              <a:t>Kwetsbare jongeren Van de Straat</a:t>
            </a:r>
            <a:endParaRPr lang="nl-NL" dirty="0">
              <a:solidFill>
                <a:srgbClr val="002060"/>
              </a:solidFill>
            </a:endParaRPr>
          </a:p>
        </p:txBody>
      </p:sp>
      <p:cxnSp>
        <p:nvCxnSpPr>
          <p:cNvPr id="11" name="Straight Connector 10"/>
          <p:cNvCxnSpPr/>
          <p:nvPr/>
        </p:nvCxnSpPr>
        <p:spPr>
          <a:xfrm>
            <a:off x="0" y="1268760"/>
            <a:ext cx="9144000" cy="0"/>
          </a:xfrm>
          <a:prstGeom prst="line">
            <a:avLst/>
          </a:prstGeom>
          <a:ln w="22225">
            <a:solidFill>
              <a:srgbClr val="002060"/>
            </a:solidFill>
          </a:ln>
        </p:spPr>
        <p:style>
          <a:lnRef idx="1">
            <a:schemeClr val="accent6"/>
          </a:lnRef>
          <a:fillRef idx="0">
            <a:schemeClr val="accent6"/>
          </a:fillRef>
          <a:effectRef idx="0">
            <a:schemeClr val="accent6"/>
          </a:effectRef>
          <a:fontRef idx="minor">
            <a:schemeClr val="tx1"/>
          </a:fontRef>
        </p:style>
      </p:cxnSp>
      <p:cxnSp>
        <p:nvCxnSpPr>
          <p:cNvPr id="12" name="Straight Connector 11"/>
          <p:cNvCxnSpPr/>
          <p:nvPr/>
        </p:nvCxnSpPr>
        <p:spPr>
          <a:xfrm>
            <a:off x="-36512" y="6093296"/>
            <a:ext cx="9216000" cy="0"/>
          </a:xfrm>
          <a:prstGeom prst="line">
            <a:avLst/>
          </a:prstGeom>
          <a:ln w="22225">
            <a:solidFill>
              <a:srgbClr val="002060"/>
            </a:solidFill>
          </a:ln>
        </p:spPr>
        <p:style>
          <a:lnRef idx="1">
            <a:schemeClr val="accent6"/>
          </a:lnRef>
          <a:fillRef idx="0">
            <a:schemeClr val="accent6"/>
          </a:fillRef>
          <a:effectRef idx="0">
            <a:schemeClr val="accent6"/>
          </a:effectRef>
          <a:fontRef idx="minor">
            <a:schemeClr val="tx1"/>
          </a:fontRef>
        </p:style>
      </p:cxnSp>
      <p:pic>
        <p:nvPicPr>
          <p:cNvPr id="14" name="Picture 13" descr="http://www.publicdomainpictures.net/download-picture.php?adresar=80000&amp;soubor=man-walking-silhouette-clipart.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flipH="1">
            <a:off x="3766877" y="2717288"/>
            <a:ext cx="1453195" cy="2036139"/>
          </a:xfrm>
          <a:prstGeom prst="rect">
            <a:avLst/>
          </a:prstGeom>
          <a:noFill/>
          <a:extLst>
            <a:ext uri="{909E8E84-426E-40DD-AFC4-6F175D3DCCD1}">
              <a14:hiddenFill xmlns:a14="http://schemas.microsoft.com/office/drawing/2010/main">
                <a:solidFill>
                  <a:srgbClr val="FFFFFF"/>
                </a:solidFill>
              </a14:hiddenFill>
            </a:ext>
          </a:extLst>
        </p:spPr>
      </p:pic>
      <p:cxnSp>
        <p:nvCxnSpPr>
          <p:cNvPr id="17" name="Straight Arrow Connector 16"/>
          <p:cNvCxnSpPr/>
          <p:nvPr/>
        </p:nvCxnSpPr>
        <p:spPr>
          <a:xfrm flipH="1">
            <a:off x="6772902" y="3889331"/>
            <a:ext cx="880713" cy="0"/>
          </a:xfrm>
          <a:prstGeom prst="straightConnector1">
            <a:avLst/>
          </a:prstGeom>
          <a:ln w="63500">
            <a:solidFill>
              <a:schemeClr val="tx1"/>
            </a:solidFill>
            <a:headEnd type="triangle" w="lg" len="med"/>
            <a:tailEnd type="triangle" w="lg" len="med"/>
          </a:ln>
        </p:spPr>
        <p:style>
          <a:lnRef idx="1">
            <a:schemeClr val="accent1"/>
          </a:lnRef>
          <a:fillRef idx="0">
            <a:schemeClr val="accent1"/>
          </a:fillRef>
          <a:effectRef idx="0">
            <a:schemeClr val="accent1"/>
          </a:effectRef>
          <a:fontRef idx="minor">
            <a:schemeClr val="tx1"/>
          </a:fontRef>
        </p:style>
      </p:cxnSp>
      <p:sp>
        <p:nvSpPr>
          <p:cNvPr id="18" name="TextBox 17"/>
          <p:cNvSpPr txBox="1"/>
          <p:nvPr/>
        </p:nvSpPr>
        <p:spPr>
          <a:xfrm>
            <a:off x="-82112" y="2853035"/>
            <a:ext cx="1413752" cy="707886"/>
          </a:xfrm>
          <a:prstGeom prst="rect">
            <a:avLst/>
          </a:prstGeom>
          <a:noFill/>
        </p:spPr>
        <p:txBody>
          <a:bodyPr wrap="square" rtlCol="0">
            <a:spAutoFit/>
          </a:bodyPr>
          <a:lstStyle/>
          <a:p>
            <a:pPr algn="ctr"/>
            <a:r>
              <a:rPr lang="nl-NL" sz="2000" b="1" dirty="0" smtClean="0"/>
              <a:t>Sociale bagage</a:t>
            </a:r>
            <a:endParaRPr lang="nl-NL" sz="2000" b="1" dirty="0"/>
          </a:p>
        </p:txBody>
      </p:sp>
      <p:sp>
        <p:nvSpPr>
          <p:cNvPr id="19" name="TextBox 18"/>
          <p:cNvSpPr txBox="1"/>
          <p:nvPr/>
        </p:nvSpPr>
        <p:spPr>
          <a:xfrm>
            <a:off x="7596336" y="2852936"/>
            <a:ext cx="1440160" cy="707886"/>
          </a:xfrm>
          <a:prstGeom prst="rect">
            <a:avLst/>
          </a:prstGeom>
          <a:noFill/>
        </p:spPr>
        <p:txBody>
          <a:bodyPr wrap="square" rtlCol="0">
            <a:spAutoFit/>
          </a:bodyPr>
          <a:lstStyle/>
          <a:p>
            <a:pPr algn="ctr"/>
            <a:r>
              <a:rPr lang="nl-NL" sz="2000" b="1" dirty="0" smtClean="0"/>
              <a:t>Duurzame toekomst</a:t>
            </a:r>
          </a:p>
        </p:txBody>
      </p:sp>
      <p:sp>
        <p:nvSpPr>
          <p:cNvPr id="20" name="Oval 19"/>
          <p:cNvSpPr/>
          <p:nvPr/>
        </p:nvSpPr>
        <p:spPr>
          <a:xfrm>
            <a:off x="3406837" y="2818503"/>
            <a:ext cx="2088000" cy="2088000"/>
          </a:xfrm>
          <a:prstGeom prst="ellipse">
            <a:avLst/>
          </a:prstGeom>
          <a:noFill/>
          <a:ln>
            <a:solidFill>
              <a:srgbClr val="06317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41" name="Picture 40"/>
          <p:cNvPicPr>
            <a:picLocks noChangeAspect="1"/>
          </p:cNvPicPr>
          <p:nvPr/>
        </p:nvPicPr>
        <p:blipFill rotWithShape="1">
          <a:blip r:embed="rId4">
            <a:extLst>
              <a:ext uri="{28A0092B-C50C-407E-A947-70E740481C1C}">
                <a14:useLocalDpi xmlns:a14="http://schemas.microsoft.com/office/drawing/2010/main" val="0"/>
              </a:ext>
            </a:extLst>
          </a:blip>
          <a:srcRect l="2995"/>
          <a:stretch/>
        </p:blipFill>
        <p:spPr>
          <a:xfrm>
            <a:off x="0" y="3501008"/>
            <a:ext cx="1182687" cy="1219199"/>
          </a:xfrm>
          <a:prstGeom prst="rect">
            <a:avLst/>
          </a:prstGeom>
        </p:spPr>
      </p:pic>
      <p:sp>
        <p:nvSpPr>
          <p:cNvPr id="21" name="Oval 20"/>
          <p:cNvSpPr/>
          <p:nvPr/>
        </p:nvSpPr>
        <p:spPr>
          <a:xfrm>
            <a:off x="4392200" y="1484784"/>
            <a:ext cx="1980000" cy="1980000"/>
          </a:xfrm>
          <a:prstGeom prst="ellipse">
            <a:avLst/>
          </a:prstGeom>
          <a:noFill/>
          <a:ln/>
        </p:spPr>
        <p:style>
          <a:lnRef idx="2">
            <a:schemeClr val="accent6"/>
          </a:lnRef>
          <a:fillRef idx="1">
            <a:schemeClr val="lt1"/>
          </a:fillRef>
          <a:effectRef idx="0">
            <a:schemeClr val="accent6"/>
          </a:effectRef>
          <a:fontRef idx="minor">
            <a:schemeClr val="dk1"/>
          </a:fontRef>
        </p:style>
        <p:txBody>
          <a:bodyPr rtlCol="0" anchor="t"/>
          <a:lstStyle/>
          <a:p>
            <a:pPr algn="ctr"/>
            <a:r>
              <a:rPr lang="nl-NL" dirty="0" smtClean="0"/>
              <a:t>onderwijs</a:t>
            </a:r>
            <a:endParaRPr lang="nl-NL" dirty="0"/>
          </a:p>
        </p:txBody>
      </p:sp>
      <p:sp>
        <p:nvSpPr>
          <p:cNvPr id="22" name="Oval 21"/>
          <p:cNvSpPr/>
          <p:nvPr/>
        </p:nvSpPr>
        <p:spPr>
          <a:xfrm>
            <a:off x="2519992" y="4041288"/>
            <a:ext cx="1980000" cy="1980000"/>
          </a:xfrm>
          <a:prstGeom prst="ellipse">
            <a:avLst/>
          </a:prstGeom>
          <a:noFill/>
          <a:ln/>
        </p:spPr>
        <p:style>
          <a:lnRef idx="2">
            <a:schemeClr val="accent4"/>
          </a:lnRef>
          <a:fillRef idx="1">
            <a:schemeClr val="lt1"/>
          </a:fillRef>
          <a:effectRef idx="0">
            <a:schemeClr val="accent4"/>
          </a:effectRef>
          <a:fontRef idx="minor">
            <a:schemeClr val="dk1"/>
          </a:fontRef>
        </p:style>
        <p:txBody>
          <a:bodyPr rtlCol="0" anchor="b"/>
          <a:lstStyle/>
          <a:p>
            <a:pPr algn="ctr"/>
            <a:r>
              <a:rPr lang="nl-NL" dirty="0" smtClean="0"/>
              <a:t>schulden</a:t>
            </a:r>
            <a:endParaRPr lang="nl-NL" dirty="0"/>
          </a:p>
        </p:txBody>
      </p:sp>
      <p:sp>
        <p:nvSpPr>
          <p:cNvPr id="23" name="Oval 22"/>
          <p:cNvSpPr/>
          <p:nvPr/>
        </p:nvSpPr>
        <p:spPr>
          <a:xfrm>
            <a:off x="4248184" y="4042639"/>
            <a:ext cx="1980000" cy="1980000"/>
          </a:xfrm>
          <a:prstGeom prst="ellipse">
            <a:avLst/>
          </a:prstGeom>
          <a:noFill/>
          <a:ln/>
        </p:spPr>
        <p:style>
          <a:lnRef idx="2">
            <a:schemeClr val="dk1"/>
          </a:lnRef>
          <a:fillRef idx="1">
            <a:schemeClr val="lt1"/>
          </a:fillRef>
          <a:effectRef idx="0">
            <a:schemeClr val="dk1"/>
          </a:effectRef>
          <a:fontRef idx="minor">
            <a:schemeClr val="dk1"/>
          </a:fontRef>
        </p:style>
        <p:txBody>
          <a:bodyPr rtlCol="0" anchor="b"/>
          <a:lstStyle/>
          <a:p>
            <a:pPr algn="ctr"/>
            <a:r>
              <a:rPr lang="nl-NL" dirty="0" smtClean="0"/>
              <a:t>werkgevers</a:t>
            </a:r>
            <a:endParaRPr lang="nl-NL" dirty="0"/>
          </a:p>
        </p:txBody>
      </p:sp>
      <p:sp>
        <p:nvSpPr>
          <p:cNvPr id="25" name="Oval 24"/>
          <p:cNvSpPr/>
          <p:nvPr/>
        </p:nvSpPr>
        <p:spPr>
          <a:xfrm>
            <a:off x="5112280" y="2889160"/>
            <a:ext cx="1980000" cy="1980000"/>
          </a:xfrm>
          <a:prstGeom prst="ellipse">
            <a:avLst/>
          </a:prstGeom>
          <a:noFill/>
          <a:ln/>
        </p:spPr>
        <p:style>
          <a:lnRef idx="2">
            <a:schemeClr val="accent5"/>
          </a:lnRef>
          <a:fillRef idx="1">
            <a:schemeClr val="lt1"/>
          </a:fillRef>
          <a:effectRef idx="0">
            <a:schemeClr val="accent5"/>
          </a:effectRef>
          <a:fontRef idx="minor">
            <a:schemeClr val="dk1"/>
          </a:fontRef>
        </p:style>
        <p:txBody>
          <a:bodyPr rtlCol="0" anchor="ctr"/>
          <a:lstStyle/>
          <a:p>
            <a:pPr algn="r"/>
            <a:r>
              <a:rPr lang="nl-NL" dirty="0"/>
              <a:t>w</a:t>
            </a:r>
            <a:r>
              <a:rPr lang="nl-NL" dirty="0" smtClean="0"/>
              <a:t>et- en regelgeving</a:t>
            </a:r>
            <a:endParaRPr lang="nl-NL" dirty="0"/>
          </a:p>
        </p:txBody>
      </p:sp>
      <p:sp>
        <p:nvSpPr>
          <p:cNvPr id="26" name="Oval 25"/>
          <p:cNvSpPr/>
          <p:nvPr/>
        </p:nvSpPr>
        <p:spPr>
          <a:xfrm>
            <a:off x="1835696" y="2673136"/>
            <a:ext cx="1980000" cy="1980000"/>
          </a:xfrm>
          <a:prstGeom prst="ellipse">
            <a:avLst/>
          </a:prstGeom>
          <a:noFill/>
          <a:ln/>
        </p:spPr>
        <p:style>
          <a:lnRef idx="2">
            <a:schemeClr val="accent2"/>
          </a:lnRef>
          <a:fillRef idx="1">
            <a:schemeClr val="lt1"/>
          </a:fillRef>
          <a:effectRef idx="0">
            <a:schemeClr val="accent2"/>
          </a:effectRef>
          <a:fontRef idx="minor">
            <a:schemeClr val="dk1"/>
          </a:fontRef>
        </p:style>
        <p:txBody>
          <a:bodyPr rtlCol="0" anchor="ctr"/>
          <a:lstStyle/>
          <a:p>
            <a:r>
              <a:rPr lang="nl-NL" dirty="0" smtClean="0"/>
              <a:t>huisvesting</a:t>
            </a:r>
            <a:endParaRPr lang="nl-NL" dirty="0"/>
          </a:p>
        </p:txBody>
      </p:sp>
      <p:sp>
        <p:nvSpPr>
          <p:cNvPr id="34" name="TextBox 33"/>
          <p:cNvSpPr txBox="1"/>
          <p:nvPr/>
        </p:nvSpPr>
        <p:spPr>
          <a:xfrm>
            <a:off x="4150" y="1527175"/>
            <a:ext cx="2767650" cy="461665"/>
          </a:xfrm>
          <a:prstGeom prst="rect">
            <a:avLst/>
          </a:prstGeom>
          <a:solidFill>
            <a:schemeClr val="bg1"/>
          </a:solidFill>
        </p:spPr>
        <p:txBody>
          <a:bodyPr wrap="square" rtlCol="0">
            <a:spAutoFit/>
          </a:bodyPr>
          <a:lstStyle/>
          <a:p>
            <a:pPr algn="ctr"/>
            <a:r>
              <a:rPr lang="nl-NL" sz="2400" b="1" dirty="0" smtClean="0">
                <a:solidFill>
                  <a:srgbClr val="063170"/>
                </a:solidFill>
              </a:rPr>
              <a:t>OPVANG</a:t>
            </a:r>
            <a:endParaRPr lang="nl-NL" sz="2400" b="1" dirty="0">
              <a:solidFill>
                <a:srgbClr val="063170"/>
              </a:solidFill>
            </a:endParaRPr>
          </a:p>
        </p:txBody>
      </p:sp>
      <p:sp>
        <p:nvSpPr>
          <p:cNvPr id="33" name="TextBox 32"/>
          <p:cNvSpPr txBox="1"/>
          <p:nvPr/>
        </p:nvSpPr>
        <p:spPr>
          <a:xfrm>
            <a:off x="4150" y="1545055"/>
            <a:ext cx="2767650" cy="461665"/>
          </a:xfrm>
          <a:prstGeom prst="rect">
            <a:avLst/>
          </a:prstGeom>
          <a:solidFill>
            <a:schemeClr val="bg1"/>
          </a:solidFill>
        </p:spPr>
        <p:txBody>
          <a:bodyPr wrap="square" rtlCol="0">
            <a:spAutoFit/>
          </a:bodyPr>
          <a:lstStyle/>
          <a:p>
            <a:pPr algn="ctr"/>
            <a:r>
              <a:rPr lang="nl-NL" sz="2400" b="1" dirty="0" smtClean="0">
                <a:solidFill>
                  <a:srgbClr val="063170"/>
                </a:solidFill>
              </a:rPr>
              <a:t>JONGERE CENTRAAL</a:t>
            </a:r>
            <a:endParaRPr lang="nl-NL" sz="2400" b="1" dirty="0">
              <a:solidFill>
                <a:srgbClr val="063170"/>
              </a:solidFill>
            </a:endParaRPr>
          </a:p>
        </p:txBody>
      </p:sp>
      <p:sp>
        <p:nvSpPr>
          <p:cNvPr id="35" name="TextBox 34"/>
          <p:cNvSpPr txBox="1"/>
          <p:nvPr/>
        </p:nvSpPr>
        <p:spPr>
          <a:xfrm>
            <a:off x="4150" y="1527175"/>
            <a:ext cx="2767650" cy="461665"/>
          </a:xfrm>
          <a:prstGeom prst="rect">
            <a:avLst/>
          </a:prstGeom>
          <a:solidFill>
            <a:schemeClr val="bg1"/>
          </a:solidFill>
        </p:spPr>
        <p:txBody>
          <a:bodyPr wrap="square" rtlCol="0">
            <a:spAutoFit/>
          </a:bodyPr>
          <a:lstStyle/>
          <a:p>
            <a:pPr algn="ctr"/>
            <a:r>
              <a:rPr lang="nl-NL" sz="2400" b="1" dirty="0" smtClean="0">
                <a:solidFill>
                  <a:srgbClr val="063170"/>
                </a:solidFill>
              </a:rPr>
              <a:t>PREVENTIE</a:t>
            </a:r>
            <a:endParaRPr lang="nl-NL" sz="2400" b="1" dirty="0">
              <a:solidFill>
                <a:srgbClr val="063170"/>
              </a:solidFill>
            </a:endParaRPr>
          </a:p>
        </p:txBody>
      </p:sp>
      <p:pic>
        <p:nvPicPr>
          <p:cNvPr id="6146" name="Picture 2" descr="https://encrypted-tbn2.gstatic.com/images?q=tbn:ANd9GcRcL6RT0SheD57qv0UACZzK04se4zevUHhubbD6Et25P5ObVZ_o"/>
          <p:cNvPicPr>
            <a:picLocks noChangeAspect="1" noChangeArrowheads="1"/>
          </p:cNvPicPr>
          <p:nvPr/>
        </p:nvPicPr>
        <p:blipFill rotWithShape="1">
          <a:blip r:embed="rId5">
            <a:extLst>
              <a:ext uri="{28A0092B-C50C-407E-A947-70E740481C1C}">
                <a14:useLocalDpi xmlns:a14="http://schemas.microsoft.com/office/drawing/2010/main" val="0"/>
              </a:ext>
            </a:extLst>
          </a:blip>
          <a:srcRect l="22035" t="27614" r="21887" b="26722"/>
          <a:stretch/>
        </p:blipFill>
        <p:spPr bwMode="auto">
          <a:xfrm>
            <a:off x="7308304" y="4149080"/>
            <a:ext cx="1060879" cy="863864"/>
          </a:xfrm>
          <a:prstGeom prst="rect">
            <a:avLst/>
          </a:prstGeom>
          <a:noFill/>
          <a:extLst>
            <a:ext uri="{909E8E84-426E-40DD-AFC4-6F175D3DCCD1}">
              <a14:hiddenFill xmlns:a14="http://schemas.microsoft.com/office/drawing/2010/main">
                <a:solidFill>
                  <a:srgbClr val="FFFFFF"/>
                </a:solidFill>
              </a14:hiddenFill>
            </a:ext>
          </a:extLst>
        </p:spPr>
      </p:pic>
      <p:cxnSp>
        <p:nvCxnSpPr>
          <p:cNvPr id="16" name="Straight Arrow Connector 15"/>
          <p:cNvCxnSpPr/>
          <p:nvPr/>
        </p:nvCxnSpPr>
        <p:spPr>
          <a:xfrm>
            <a:off x="1182687" y="3889331"/>
            <a:ext cx="1008000" cy="0"/>
          </a:xfrm>
          <a:prstGeom prst="straightConnector1">
            <a:avLst/>
          </a:prstGeom>
          <a:ln w="63500">
            <a:solidFill>
              <a:schemeClr val="tx1"/>
            </a:solidFill>
            <a:headEnd type="triangle" w="lg" len="med"/>
            <a:tailEnd type="triangle" w="lg" len="med"/>
          </a:ln>
        </p:spPr>
        <p:style>
          <a:lnRef idx="1">
            <a:schemeClr val="accent1"/>
          </a:lnRef>
          <a:fillRef idx="0">
            <a:schemeClr val="accent1"/>
          </a:fillRef>
          <a:effectRef idx="0">
            <a:schemeClr val="accent1"/>
          </a:effectRef>
          <a:fontRef idx="minor">
            <a:schemeClr val="tx1"/>
          </a:fontRef>
        </p:style>
      </p:cxnSp>
      <p:sp>
        <p:nvSpPr>
          <p:cNvPr id="36" name="TextBox 35"/>
          <p:cNvSpPr txBox="1"/>
          <p:nvPr/>
        </p:nvSpPr>
        <p:spPr>
          <a:xfrm>
            <a:off x="4150" y="1527175"/>
            <a:ext cx="2767650" cy="461665"/>
          </a:xfrm>
          <a:prstGeom prst="rect">
            <a:avLst/>
          </a:prstGeom>
          <a:solidFill>
            <a:schemeClr val="bg1"/>
          </a:solidFill>
        </p:spPr>
        <p:txBody>
          <a:bodyPr wrap="square" rtlCol="0">
            <a:spAutoFit/>
          </a:bodyPr>
          <a:lstStyle/>
          <a:p>
            <a:pPr algn="ctr"/>
            <a:r>
              <a:rPr lang="nl-NL" sz="2400" b="1" dirty="0" smtClean="0">
                <a:solidFill>
                  <a:srgbClr val="063170"/>
                </a:solidFill>
              </a:rPr>
              <a:t>NAZORG</a:t>
            </a:r>
            <a:endParaRPr lang="nl-NL" sz="2400" b="1" dirty="0">
              <a:solidFill>
                <a:srgbClr val="063170"/>
              </a:solidFill>
            </a:endParaRPr>
          </a:p>
        </p:txBody>
      </p:sp>
      <p:pic>
        <p:nvPicPr>
          <p:cNvPr id="43" name="Picture 42"/>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290415" y="3735357"/>
            <a:ext cx="746081" cy="704094"/>
          </a:xfrm>
          <a:prstGeom prst="rect">
            <a:avLst/>
          </a:prstGeom>
        </p:spPr>
      </p:pic>
      <p:pic>
        <p:nvPicPr>
          <p:cNvPr id="3" name="Picture 2"/>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8228776" y="4704979"/>
            <a:ext cx="807720" cy="655320"/>
          </a:xfrm>
          <a:prstGeom prst="rect">
            <a:avLst/>
          </a:prstGeom>
        </p:spPr>
      </p:pic>
      <p:sp>
        <p:nvSpPr>
          <p:cNvPr id="38" name="TextBox 37"/>
          <p:cNvSpPr txBox="1"/>
          <p:nvPr/>
        </p:nvSpPr>
        <p:spPr>
          <a:xfrm>
            <a:off x="15978" y="1527175"/>
            <a:ext cx="2664000" cy="461665"/>
          </a:xfrm>
          <a:prstGeom prst="rect">
            <a:avLst/>
          </a:prstGeom>
          <a:solidFill>
            <a:schemeClr val="bg1"/>
          </a:solidFill>
        </p:spPr>
        <p:txBody>
          <a:bodyPr wrap="square" rtlCol="0">
            <a:spAutoFit/>
          </a:bodyPr>
          <a:lstStyle/>
          <a:p>
            <a:pPr algn="ctr"/>
            <a:r>
              <a:rPr lang="nl-NL" sz="2400" b="1" dirty="0" smtClean="0">
                <a:solidFill>
                  <a:srgbClr val="063170"/>
                </a:solidFill>
              </a:rPr>
              <a:t>INTERACTIEVELDEN</a:t>
            </a:r>
            <a:endParaRPr lang="nl-NL" sz="2400" b="1" dirty="0">
              <a:solidFill>
                <a:srgbClr val="063170"/>
              </a:solidFill>
            </a:endParaRPr>
          </a:p>
        </p:txBody>
      </p:sp>
      <p:sp>
        <p:nvSpPr>
          <p:cNvPr id="24" name="Oval 23"/>
          <p:cNvSpPr/>
          <p:nvPr/>
        </p:nvSpPr>
        <p:spPr>
          <a:xfrm>
            <a:off x="2699792" y="1340768"/>
            <a:ext cx="1980000" cy="1980000"/>
          </a:xfrm>
          <a:prstGeom prst="ellipse">
            <a:avLst/>
          </a:prstGeom>
          <a:noFill/>
          <a:ln/>
        </p:spPr>
        <p:style>
          <a:lnRef idx="2">
            <a:schemeClr val="accent3"/>
          </a:lnRef>
          <a:fillRef idx="1">
            <a:schemeClr val="lt1"/>
          </a:fillRef>
          <a:effectRef idx="0">
            <a:schemeClr val="accent3"/>
          </a:effectRef>
          <a:fontRef idx="minor">
            <a:schemeClr val="dk1"/>
          </a:fontRef>
        </p:style>
        <p:txBody>
          <a:bodyPr rtlCol="0" anchor="t"/>
          <a:lstStyle/>
          <a:p>
            <a:pPr algn="ctr"/>
            <a:r>
              <a:rPr lang="nl-NL" dirty="0" smtClean="0"/>
              <a:t>zorg</a:t>
            </a:r>
            <a:endParaRPr lang="nl-NL" dirty="0"/>
          </a:p>
        </p:txBody>
      </p:sp>
    </p:spTree>
    <p:extLst>
      <p:ext uri="{BB962C8B-B14F-4D97-AF65-F5344CB8AC3E}">
        <p14:creationId xmlns:p14="http://schemas.microsoft.com/office/powerpoint/2010/main" val="333922649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Visies</a:t>
            </a:r>
            <a:r>
              <a:rPr lang="en-US" dirty="0" smtClean="0"/>
              <a:t> </a:t>
            </a:r>
            <a:r>
              <a:rPr lang="en-US" dirty="0" err="1" smtClean="0"/>
              <a:t>uit</a:t>
            </a:r>
            <a:r>
              <a:rPr lang="en-US" dirty="0" smtClean="0"/>
              <a:t> </a:t>
            </a:r>
            <a:r>
              <a:rPr lang="en-US" dirty="0" err="1" smtClean="0"/>
              <a:t>andere</a:t>
            </a:r>
            <a:r>
              <a:rPr lang="en-US" dirty="0" smtClean="0"/>
              <a:t> </a:t>
            </a:r>
            <a:r>
              <a:rPr lang="en-US" dirty="0" err="1" smtClean="0"/>
              <a:t>hoeken</a:t>
            </a:r>
            <a:endParaRPr lang="en-GB" dirty="0"/>
          </a:p>
        </p:txBody>
      </p:sp>
      <p:sp>
        <p:nvSpPr>
          <p:cNvPr id="3" name="Content Placeholder 2"/>
          <p:cNvSpPr>
            <a:spLocks noGrp="1"/>
          </p:cNvSpPr>
          <p:nvPr>
            <p:ph idx="1"/>
          </p:nvPr>
        </p:nvSpPr>
        <p:spPr/>
        <p:txBody>
          <a:bodyPr>
            <a:normAutofit lnSpcReduction="10000"/>
          </a:bodyPr>
          <a:lstStyle/>
          <a:p>
            <a:r>
              <a:rPr lang="en-US" dirty="0" err="1" smtClean="0"/>
              <a:t>Samenredzaamheid</a:t>
            </a:r>
            <a:r>
              <a:rPr lang="en-US" dirty="0" smtClean="0"/>
              <a:t> </a:t>
            </a:r>
            <a:r>
              <a:rPr lang="en-US" dirty="0" err="1" smtClean="0"/>
              <a:t>en</a:t>
            </a:r>
            <a:r>
              <a:rPr lang="en-US" dirty="0" smtClean="0"/>
              <a:t> </a:t>
            </a:r>
            <a:r>
              <a:rPr lang="en-US" dirty="0" err="1" smtClean="0"/>
              <a:t>zorgcooperaties</a:t>
            </a:r>
            <a:endParaRPr lang="en-US" dirty="0" smtClean="0"/>
          </a:p>
          <a:p>
            <a:endParaRPr lang="en-US" dirty="0"/>
          </a:p>
          <a:p>
            <a:r>
              <a:rPr lang="en-US" dirty="0" err="1" smtClean="0"/>
              <a:t>Energieleverende</a:t>
            </a:r>
            <a:r>
              <a:rPr lang="en-US" dirty="0" smtClean="0"/>
              <a:t> </a:t>
            </a:r>
            <a:r>
              <a:rPr lang="en-US" dirty="0" err="1" smtClean="0"/>
              <a:t>gebouwde</a:t>
            </a:r>
            <a:r>
              <a:rPr lang="en-US" dirty="0" smtClean="0"/>
              <a:t> </a:t>
            </a:r>
            <a:r>
              <a:rPr lang="en-US" dirty="0" err="1" smtClean="0"/>
              <a:t>omgeving</a:t>
            </a:r>
            <a:endParaRPr lang="en-US" dirty="0" smtClean="0"/>
          </a:p>
          <a:p>
            <a:endParaRPr lang="en-US" dirty="0"/>
          </a:p>
          <a:p>
            <a:r>
              <a:rPr lang="en-US" dirty="0" err="1" smtClean="0"/>
              <a:t>Stadlandbouw</a:t>
            </a:r>
            <a:r>
              <a:rPr lang="en-US" dirty="0" smtClean="0"/>
              <a:t> </a:t>
            </a:r>
            <a:r>
              <a:rPr lang="en-US" dirty="0" err="1" smtClean="0"/>
              <a:t>en</a:t>
            </a:r>
            <a:r>
              <a:rPr lang="en-US" dirty="0" smtClean="0"/>
              <a:t> </a:t>
            </a:r>
            <a:r>
              <a:rPr lang="en-US" dirty="0" err="1" smtClean="0"/>
              <a:t>regionale</a:t>
            </a:r>
            <a:r>
              <a:rPr lang="en-US" dirty="0" smtClean="0"/>
              <a:t> </a:t>
            </a:r>
            <a:r>
              <a:rPr lang="en-US" dirty="0" err="1" smtClean="0"/>
              <a:t>voedselsystemen</a:t>
            </a:r>
            <a:endParaRPr lang="en-US" dirty="0" smtClean="0"/>
          </a:p>
          <a:p>
            <a:endParaRPr lang="en-US" dirty="0"/>
          </a:p>
          <a:p>
            <a:r>
              <a:rPr lang="en-US" dirty="0" err="1" smtClean="0"/>
              <a:t>Alternatieve</a:t>
            </a:r>
            <a:r>
              <a:rPr lang="en-US" dirty="0" smtClean="0"/>
              <a:t> </a:t>
            </a:r>
            <a:r>
              <a:rPr lang="en-US" dirty="0" err="1" smtClean="0"/>
              <a:t>munten</a:t>
            </a:r>
            <a:r>
              <a:rPr lang="en-US" dirty="0" smtClean="0"/>
              <a:t> </a:t>
            </a:r>
            <a:r>
              <a:rPr lang="en-US" dirty="0" err="1" smtClean="0"/>
              <a:t>en</a:t>
            </a:r>
            <a:r>
              <a:rPr lang="en-US" dirty="0" smtClean="0"/>
              <a:t> </a:t>
            </a:r>
            <a:r>
              <a:rPr lang="en-US" dirty="0" err="1" smtClean="0"/>
              <a:t>deeleconomie</a:t>
            </a:r>
            <a:endParaRPr lang="en-US" dirty="0" smtClean="0"/>
          </a:p>
          <a:p>
            <a:endParaRPr lang="en-US" dirty="0"/>
          </a:p>
          <a:p>
            <a:endParaRPr lang="en-US" dirty="0" smtClean="0"/>
          </a:p>
          <a:p>
            <a:endParaRPr lang="en-GB" dirty="0"/>
          </a:p>
        </p:txBody>
      </p:sp>
    </p:spTree>
    <p:extLst>
      <p:ext uri="{BB962C8B-B14F-4D97-AF65-F5344CB8AC3E}">
        <p14:creationId xmlns:p14="http://schemas.microsoft.com/office/powerpoint/2010/main" val="279569175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dirty="0" smtClean="0"/>
              <a:t>Lessen voor de kinderopvang</a:t>
            </a:r>
            <a:endParaRPr lang="nl-NL" dirty="0"/>
          </a:p>
        </p:txBody>
      </p:sp>
      <p:sp>
        <p:nvSpPr>
          <p:cNvPr id="3" name="Content Placeholder 2"/>
          <p:cNvSpPr>
            <a:spLocks noGrp="1"/>
          </p:cNvSpPr>
          <p:nvPr>
            <p:ph idx="1"/>
          </p:nvPr>
        </p:nvSpPr>
        <p:spPr/>
        <p:txBody>
          <a:bodyPr>
            <a:normAutofit fontScale="70000" lnSpcReduction="20000"/>
          </a:bodyPr>
          <a:lstStyle/>
          <a:p>
            <a:r>
              <a:rPr lang="nl-NL" dirty="0" smtClean="0"/>
              <a:t>Lokale schaal steeds belangrijker, maar volkomen in beweging op zoek naar nieuw evenwicht</a:t>
            </a:r>
          </a:p>
          <a:p>
            <a:endParaRPr lang="nl-NL" dirty="0"/>
          </a:p>
          <a:p>
            <a:r>
              <a:rPr lang="nl-NL" dirty="0" smtClean="0"/>
              <a:t>Ondernemerschap en collectief organiserend vermogen neemt </a:t>
            </a:r>
            <a:r>
              <a:rPr lang="nl-NL" dirty="0" smtClean="0"/>
              <a:t>maatschappelijk toe</a:t>
            </a:r>
            <a:endParaRPr lang="nl-NL" dirty="0" smtClean="0"/>
          </a:p>
          <a:p>
            <a:endParaRPr lang="nl-NL" dirty="0"/>
          </a:p>
          <a:p>
            <a:r>
              <a:rPr lang="nl-NL" dirty="0"/>
              <a:t>Er is geen blauwdruk of vaste vorm, dus visie en experimenteerruimte cruciaal</a:t>
            </a:r>
          </a:p>
          <a:p>
            <a:endParaRPr lang="nl-NL" dirty="0" smtClean="0"/>
          </a:p>
          <a:p>
            <a:r>
              <a:rPr lang="nl-NL" dirty="0" smtClean="0"/>
              <a:t>Veel van de pogingen tot verbetering worden onderdeel van het </a:t>
            </a:r>
            <a:r>
              <a:rPr lang="nl-NL" dirty="0" smtClean="0"/>
              <a:t>probleem</a:t>
            </a:r>
          </a:p>
          <a:p>
            <a:endParaRPr lang="nl-NL" dirty="0"/>
          </a:p>
          <a:p>
            <a:pPr marL="0" indent="0" algn="ctr">
              <a:buNone/>
            </a:pPr>
            <a:r>
              <a:rPr lang="nl-NL" b="1" i="1" u="sng" dirty="0" smtClean="0">
                <a:sym typeface="Wingdings" panose="05000000000000000000" pitchFamily="2" charset="2"/>
              </a:rPr>
              <a:t> Wat zijn de nieuwe leidende principes en toekomstbeelden voor de sector en uw organisatie?</a:t>
            </a:r>
            <a:endParaRPr lang="nl-NL" b="1" i="1" u="sng" dirty="0"/>
          </a:p>
          <a:p>
            <a:endParaRPr lang="nl-NL" dirty="0" smtClean="0"/>
          </a:p>
          <a:p>
            <a:endParaRPr lang="nl-NL" dirty="0" smtClean="0"/>
          </a:p>
          <a:p>
            <a:endParaRPr lang="nl-NL" dirty="0"/>
          </a:p>
          <a:p>
            <a:endParaRPr lang="nl-NL" dirty="0"/>
          </a:p>
        </p:txBody>
      </p:sp>
      <p:sp>
        <p:nvSpPr>
          <p:cNvPr id="4" name="Date Placeholder 3"/>
          <p:cNvSpPr>
            <a:spLocks noGrp="1"/>
          </p:cNvSpPr>
          <p:nvPr>
            <p:ph type="dt" sz="half" idx="10"/>
          </p:nvPr>
        </p:nvSpPr>
        <p:spPr/>
        <p:txBody>
          <a:bodyPr/>
          <a:lstStyle/>
          <a:p>
            <a:fld id="{77825903-A907-4374-8CB9-112FF13E49CB}" type="datetime1">
              <a:rPr lang="nl-NL" smtClean="0"/>
              <a:t>8-4-2015</a:t>
            </a:fld>
            <a:endParaRPr lang="nl-NL"/>
          </a:p>
        </p:txBody>
      </p:sp>
      <p:sp>
        <p:nvSpPr>
          <p:cNvPr id="5" name="Text Placeholder 4"/>
          <p:cNvSpPr>
            <a:spLocks noGrp="1"/>
          </p:cNvSpPr>
          <p:nvPr>
            <p:ph type="body" sz="quarter" idx="13"/>
          </p:nvPr>
        </p:nvSpPr>
        <p:spPr/>
        <p:txBody>
          <a:bodyPr/>
          <a:lstStyle/>
          <a:p>
            <a:endParaRPr lang="nl-NL" dirty="0"/>
          </a:p>
        </p:txBody>
      </p:sp>
    </p:spTree>
    <p:extLst>
      <p:ext uri="{BB962C8B-B14F-4D97-AF65-F5344CB8AC3E}">
        <p14:creationId xmlns:p14="http://schemas.microsoft.com/office/powerpoint/2010/main" val="77684275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smtClean="0"/>
              <a:t>Op </a:t>
            </a:r>
            <a:r>
              <a:rPr lang="en-US" dirty="0" err="1" smtClean="0"/>
              <a:t>weg</a:t>
            </a:r>
            <a:r>
              <a:rPr lang="en-US" dirty="0" smtClean="0"/>
              <a:t> in </a:t>
            </a:r>
            <a:r>
              <a:rPr lang="en-US" dirty="0" err="1" smtClean="0"/>
              <a:t>transities</a:t>
            </a:r>
            <a:endParaRPr lang="en-GB" dirty="0"/>
          </a:p>
        </p:txBody>
      </p:sp>
      <p:sp>
        <p:nvSpPr>
          <p:cNvPr id="7" name="Text Placeholder 6"/>
          <p:cNvSpPr>
            <a:spLocks noGrp="1"/>
          </p:cNvSpPr>
          <p:nvPr>
            <p:ph type="body" idx="1"/>
          </p:nvPr>
        </p:nvSpPr>
        <p:spPr/>
        <p:txBody>
          <a:bodyPr/>
          <a:lstStyle/>
          <a:p>
            <a:endParaRPr lang="en-GB"/>
          </a:p>
        </p:txBody>
      </p:sp>
      <p:sp>
        <p:nvSpPr>
          <p:cNvPr id="4" name="Date Placeholder 3"/>
          <p:cNvSpPr>
            <a:spLocks noGrp="1"/>
          </p:cNvSpPr>
          <p:nvPr>
            <p:ph type="dt" sz="half" idx="10"/>
          </p:nvPr>
        </p:nvSpPr>
        <p:spPr/>
        <p:txBody>
          <a:bodyPr/>
          <a:lstStyle/>
          <a:p>
            <a:fld id="{77825903-A907-4374-8CB9-112FF13E49CB}" type="datetime1">
              <a:rPr lang="nl-NL" smtClean="0"/>
              <a:t>8-4-2015</a:t>
            </a:fld>
            <a:endParaRPr lang="nl-NL"/>
          </a:p>
        </p:txBody>
      </p:sp>
    </p:spTree>
    <p:extLst>
      <p:ext uri="{BB962C8B-B14F-4D97-AF65-F5344CB8AC3E}">
        <p14:creationId xmlns:p14="http://schemas.microsoft.com/office/powerpoint/2010/main" val="260042371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Footer Placeholder 3"/>
          <p:cNvSpPr>
            <a:spLocks noGrp="1"/>
          </p:cNvSpPr>
          <p:nvPr>
            <p:ph type="ftr" sz="quarter" idx="10"/>
          </p:nvPr>
        </p:nvSpPr>
        <p:spPr>
          <a:noFill/>
        </p:spPr>
        <p:txBody>
          <a:bodyPr/>
          <a:lstStyle>
            <a:lvl1pPr>
              <a:defRPr sz="2800">
                <a:solidFill>
                  <a:schemeClr val="tx1"/>
                </a:solidFill>
                <a:latin typeface="Trebuchet MS" pitchFamily="34" charset="0"/>
              </a:defRPr>
            </a:lvl1pPr>
            <a:lvl2pPr marL="742950" indent="-285750">
              <a:defRPr sz="2800">
                <a:solidFill>
                  <a:schemeClr val="tx1"/>
                </a:solidFill>
                <a:latin typeface="Trebuchet MS" pitchFamily="34" charset="0"/>
              </a:defRPr>
            </a:lvl2pPr>
            <a:lvl3pPr marL="1143000" indent="-228600">
              <a:defRPr sz="2800">
                <a:solidFill>
                  <a:schemeClr val="tx1"/>
                </a:solidFill>
                <a:latin typeface="Trebuchet MS" pitchFamily="34" charset="0"/>
              </a:defRPr>
            </a:lvl3pPr>
            <a:lvl4pPr marL="1600200" indent="-228600">
              <a:defRPr sz="2800">
                <a:solidFill>
                  <a:schemeClr val="tx1"/>
                </a:solidFill>
                <a:latin typeface="Trebuchet MS" pitchFamily="34" charset="0"/>
              </a:defRPr>
            </a:lvl4pPr>
            <a:lvl5pPr marL="2057400" indent="-228600">
              <a:defRPr sz="2800">
                <a:solidFill>
                  <a:schemeClr val="tx1"/>
                </a:solidFill>
                <a:latin typeface="Trebuchet MS" pitchFamily="34" charset="0"/>
              </a:defRPr>
            </a:lvl5pPr>
            <a:lvl6pPr marL="2514600" indent="-228600" algn="ctr" eaLnBrk="0" fontAlgn="base" hangingPunct="0">
              <a:spcBef>
                <a:spcPct val="0"/>
              </a:spcBef>
              <a:spcAft>
                <a:spcPct val="0"/>
              </a:spcAft>
              <a:defRPr sz="2800">
                <a:solidFill>
                  <a:schemeClr val="tx1"/>
                </a:solidFill>
                <a:latin typeface="Trebuchet MS" pitchFamily="34" charset="0"/>
              </a:defRPr>
            </a:lvl6pPr>
            <a:lvl7pPr marL="2971800" indent="-228600" algn="ctr" eaLnBrk="0" fontAlgn="base" hangingPunct="0">
              <a:spcBef>
                <a:spcPct val="0"/>
              </a:spcBef>
              <a:spcAft>
                <a:spcPct val="0"/>
              </a:spcAft>
              <a:defRPr sz="2800">
                <a:solidFill>
                  <a:schemeClr val="tx1"/>
                </a:solidFill>
                <a:latin typeface="Trebuchet MS" pitchFamily="34" charset="0"/>
              </a:defRPr>
            </a:lvl7pPr>
            <a:lvl8pPr marL="3429000" indent="-228600" algn="ctr" eaLnBrk="0" fontAlgn="base" hangingPunct="0">
              <a:spcBef>
                <a:spcPct val="0"/>
              </a:spcBef>
              <a:spcAft>
                <a:spcPct val="0"/>
              </a:spcAft>
              <a:defRPr sz="2800">
                <a:solidFill>
                  <a:schemeClr val="tx1"/>
                </a:solidFill>
                <a:latin typeface="Trebuchet MS" pitchFamily="34" charset="0"/>
              </a:defRPr>
            </a:lvl8pPr>
            <a:lvl9pPr marL="3886200" indent="-228600" algn="ctr" eaLnBrk="0" fontAlgn="base" hangingPunct="0">
              <a:spcBef>
                <a:spcPct val="0"/>
              </a:spcBef>
              <a:spcAft>
                <a:spcPct val="0"/>
              </a:spcAft>
              <a:defRPr sz="2800">
                <a:solidFill>
                  <a:schemeClr val="tx1"/>
                </a:solidFill>
                <a:latin typeface="Trebuchet MS" pitchFamily="34" charset="0"/>
              </a:defRPr>
            </a:lvl9pPr>
          </a:lstStyle>
          <a:p>
            <a:r>
              <a:rPr lang="en-US" altLang="nl-NL" sz="1600" smtClean="0">
                <a:solidFill>
                  <a:srgbClr val="A50021"/>
                </a:solidFill>
              </a:rPr>
              <a:t>Dutch Research Institute For Transitions</a:t>
            </a:r>
            <a:r>
              <a:rPr lang="en-US" altLang="nl-NL" sz="1400" smtClean="0">
                <a:solidFill>
                  <a:srgbClr val="A50021"/>
                </a:solidFill>
              </a:rPr>
              <a:t> </a:t>
            </a:r>
          </a:p>
        </p:txBody>
      </p:sp>
      <p:sp>
        <p:nvSpPr>
          <p:cNvPr id="24579" name="Rectangle 2"/>
          <p:cNvSpPr>
            <a:spLocks noGrp="1" noChangeArrowheads="1"/>
          </p:cNvSpPr>
          <p:nvPr>
            <p:ph type="title"/>
          </p:nvPr>
        </p:nvSpPr>
        <p:spPr/>
        <p:txBody>
          <a:bodyPr/>
          <a:lstStyle/>
          <a:p>
            <a:r>
              <a:rPr lang="nl-NL" altLang="nl-NL" smtClean="0"/>
              <a:t>Wat is transitiemanagement?</a:t>
            </a:r>
            <a:endParaRPr lang="en-US" altLang="nl-NL" smtClean="0"/>
          </a:p>
        </p:txBody>
      </p:sp>
      <p:sp>
        <p:nvSpPr>
          <p:cNvPr id="24580" name="Rectangle 3"/>
          <p:cNvSpPr>
            <a:spLocks noGrp="1" noChangeArrowheads="1"/>
          </p:cNvSpPr>
          <p:nvPr>
            <p:ph type="body" idx="1"/>
          </p:nvPr>
        </p:nvSpPr>
        <p:spPr/>
        <p:txBody>
          <a:bodyPr/>
          <a:lstStyle/>
          <a:p>
            <a:pPr>
              <a:lnSpc>
                <a:spcPct val="90000"/>
              </a:lnSpc>
            </a:pPr>
            <a:r>
              <a:rPr lang="nl-NL" altLang="nl-NL" smtClean="0"/>
              <a:t>Richtinggeven en versnellen transities</a:t>
            </a:r>
          </a:p>
          <a:p>
            <a:pPr>
              <a:lnSpc>
                <a:spcPct val="90000"/>
              </a:lnSpc>
            </a:pPr>
            <a:endParaRPr lang="nl-NL" altLang="nl-NL" smtClean="0"/>
          </a:p>
          <a:p>
            <a:pPr>
              <a:lnSpc>
                <a:spcPct val="90000"/>
              </a:lnSpc>
            </a:pPr>
            <a:r>
              <a:rPr lang="nl-NL" altLang="nl-NL" smtClean="0"/>
              <a:t>Creëren van nieuwe ruimte en netwerken</a:t>
            </a:r>
          </a:p>
          <a:p>
            <a:pPr>
              <a:lnSpc>
                <a:spcPct val="90000"/>
              </a:lnSpc>
            </a:pPr>
            <a:endParaRPr lang="nl-NL" altLang="nl-NL" smtClean="0"/>
          </a:p>
          <a:p>
            <a:pPr>
              <a:lnSpc>
                <a:spcPct val="90000"/>
              </a:lnSpc>
            </a:pPr>
            <a:r>
              <a:rPr lang="nl-NL" altLang="nl-NL" smtClean="0"/>
              <a:t>Schakelen tussen lange en korte termijn</a:t>
            </a:r>
          </a:p>
          <a:p>
            <a:pPr>
              <a:lnSpc>
                <a:spcPct val="90000"/>
              </a:lnSpc>
            </a:pPr>
            <a:endParaRPr lang="nl-NL" altLang="nl-NL" smtClean="0"/>
          </a:p>
          <a:p>
            <a:pPr>
              <a:lnSpc>
                <a:spcPct val="90000"/>
              </a:lnSpc>
            </a:pPr>
            <a:r>
              <a:rPr lang="nl-NL" altLang="nl-NL" smtClean="0"/>
              <a:t>Sturen van anders denken, organiseren en doen</a:t>
            </a:r>
            <a:endParaRPr lang="en-US" altLang="nl-NL" smtClean="0"/>
          </a:p>
        </p:txBody>
      </p:sp>
    </p:spTree>
    <p:extLst>
      <p:ext uri="{BB962C8B-B14F-4D97-AF65-F5344CB8AC3E}">
        <p14:creationId xmlns:p14="http://schemas.microsoft.com/office/powerpoint/2010/main" val="88307476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Even </a:t>
            </a:r>
            <a:r>
              <a:rPr lang="en-US" dirty="0" err="1" smtClean="0"/>
              <a:t>terughalen</a:t>
            </a:r>
            <a:r>
              <a:rPr lang="en-US" dirty="0" smtClean="0"/>
              <a:t>…</a:t>
            </a:r>
            <a:endParaRPr lang="en-GB" dirty="0"/>
          </a:p>
        </p:txBody>
      </p:sp>
      <p:sp>
        <p:nvSpPr>
          <p:cNvPr id="3" name="Content Placeholder 2"/>
          <p:cNvSpPr>
            <a:spLocks noGrp="1"/>
          </p:cNvSpPr>
          <p:nvPr>
            <p:ph idx="1"/>
          </p:nvPr>
        </p:nvSpPr>
        <p:spPr/>
        <p:txBody>
          <a:bodyPr>
            <a:normAutofit fontScale="85000" lnSpcReduction="20000"/>
          </a:bodyPr>
          <a:lstStyle/>
          <a:p>
            <a:r>
              <a:rPr lang="en-US" dirty="0" err="1" smtClean="0"/>
              <a:t>Ingrijpende</a:t>
            </a:r>
            <a:r>
              <a:rPr lang="en-US" dirty="0" smtClean="0"/>
              <a:t> </a:t>
            </a:r>
            <a:r>
              <a:rPr lang="en-US" dirty="0" err="1" smtClean="0"/>
              <a:t>maatschappelijke</a:t>
            </a:r>
            <a:r>
              <a:rPr lang="en-US" dirty="0" smtClean="0"/>
              <a:t> </a:t>
            </a:r>
            <a:r>
              <a:rPr lang="en-US" dirty="0" err="1" smtClean="0"/>
              <a:t>veranderingen</a:t>
            </a:r>
            <a:r>
              <a:rPr lang="en-US" dirty="0" smtClean="0"/>
              <a:t> </a:t>
            </a:r>
            <a:r>
              <a:rPr lang="en-US" dirty="0" err="1" smtClean="0"/>
              <a:t>dwingen</a:t>
            </a:r>
            <a:r>
              <a:rPr lang="en-US" dirty="0" smtClean="0"/>
              <a:t> tot </a:t>
            </a:r>
            <a:r>
              <a:rPr lang="en-US" dirty="0" err="1" smtClean="0"/>
              <a:t>herbezinning</a:t>
            </a:r>
            <a:endParaRPr lang="en-US" dirty="0" smtClean="0"/>
          </a:p>
          <a:p>
            <a:endParaRPr lang="en-US" dirty="0"/>
          </a:p>
          <a:p>
            <a:r>
              <a:rPr lang="en-US" dirty="0" err="1" smtClean="0"/>
              <a:t>Transities</a:t>
            </a:r>
            <a:r>
              <a:rPr lang="en-US" dirty="0" smtClean="0"/>
              <a:t> </a:t>
            </a:r>
            <a:r>
              <a:rPr lang="en-US" dirty="0" err="1" smtClean="0"/>
              <a:t>gaan</a:t>
            </a:r>
            <a:r>
              <a:rPr lang="en-US" dirty="0" smtClean="0"/>
              <a:t> </a:t>
            </a:r>
            <a:r>
              <a:rPr lang="en-US" dirty="0" err="1" smtClean="0"/>
              <a:t>gepaard</a:t>
            </a:r>
            <a:r>
              <a:rPr lang="en-US" dirty="0"/>
              <a:t> </a:t>
            </a:r>
            <a:r>
              <a:rPr lang="en-US" dirty="0" smtClean="0"/>
              <a:t>met </a:t>
            </a:r>
            <a:r>
              <a:rPr lang="en-US" dirty="0" err="1" smtClean="0"/>
              <a:t>onzekerheid</a:t>
            </a:r>
            <a:r>
              <a:rPr lang="en-US" dirty="0" smtClean="0"/>
              <a:t>, spanning </a:t>
            </a:r>
            <a:r>
              <a:rPr lang="en-US" dirty="0" err="1" smtClean="0"/>
              <a:t>en</a:t>
            </a:r>
            <a:r>
              <a:rPr lang="en-US" dirty="0" smtClean="0"/>
              <a:t> </a:t>
            </a:r>
            <a:r>
              <a:rPr lang="en-US" dirty="0" err="1" smtClean="0"/>
              <a:t>afbraak</a:t>
            </a:r>
            <a:r>
              <a:rPr lang="en-US" dirty="0" smtClean="0"/>
              <a:t> </a:t>
            </a:r>
            <a:r>
              <a:rPr lang="en-US" dirty="0" err="1" smtClean="0"/>
              <a:t>en</a:t>
            </a:r>
            <a:r>
              <a:rPr lang="en-US" dirty="0" smtClean="0"/>
              <a:t> </a:t>
            </a:r>
            <a:r>
              <a:rPr lang="en-US" dirty="0" err="1" smtClean="0"/>
              <a:t>dus</a:t>
            </a:r>
            <a:r>
              <a:rPr lang="en-US" dirty="0" smtClean="0"/>
              <a:t> </a:t>
            </a:r>
            <a:r>
              <a:rPr lang="en-US" dirty="0" err="1" smtClean="0"/>
              <a:t>weerstand</a:t>
            </a:r>
            <a:endParaRPr lang="en-US" dirty="0" smtClean="0"/>
          </a:p>
          <a:p>
            <a:endParaRPr lang="en-US" dirty="0"/>
          </a:p>
          <a:p>
            <a:r>
              <a:rPr lang="en-US" dirty="0" err="1" smtClean="0"/>
              <a:t>Omgaan</a:t>
            </a:r>
            <a:r>
              <a:rPr lang="en-US" dirty="0" smtClean="0"/>
              <a:t> met </a:t>
            </a:r>
            <a:r>
              <a:rPr lang="en-US" dirty="0" err="1" smtClean="0"/>
              <a:t>transities</a:t>
            </a:r>
            <a:r>
              <a:rPr lang="en-US" dirty="0" smtClean="0"/>
              <a:t> </a:t>
            </a:r>
            <a:r>
              <a:rPr lang="en-US" dirty="0" err="1" smtClean="0"/>
              <a:t>vraagt</a:t>
            </a:r>
            <a:r>
              <a:rPr lang="en-US" dirty="0" smtClean="0"/>
              <a:t> </a:t>
            </a:r>
            <a:r>
              <a:rPr lang="en-US" dirty="0" err="1" smtClean="0"/>
              <a:t>nieuwe</a:t>
            </a:r>
            <a:r>
              <a:rPr lang="en-US" dirty="0" smtClean="0"/>
              <a:t> </a:t>
            </a:r>
            <a:r>
              <a:rPr lang="en-US" dirty="0" err="1" smtClean="0"/>
              <a:t>visie</a:t>
            </a:r>
            <a:r>
              <a:rPr lang="en-US" dirty="0" smtClean="0"/>
              <a:t>, </a:t>
            </a:r>
            <a:r>
              <a:rPr lang="en-US" dirty="0" err="1" smtClean="0"/>
              <a:t>manier</a:t>
            </a:r>
            <a:r>
              <a:rPr lang="en-US" dirty="0" smtClean="0"/>
              <a:t> van </a:t>
            </a:r>
            <a:r>
              <a:rPr lang="en-US" dirty="0" err="1" smtClean="0"/>
              <a:t>werken</a:t>
            </a:r>
            <a:r>
              <a:rPr lang="en-US" dirty="0" smtClean="0"/>
              <a:t> </a:t>
            </a:r>
            <a:r>
              <a:rPr lang="en-US" dirty="0" err="1" smtClean="0"/>
              <a:t>en</a:t>
            </a:r>
            <a:r>
              <a:rPr lang="en-US" dirty="0" smtClean="0"/>
              <a:t> </a:t>
            </a:r>
            <a:r>
              <a:rPr lang="en-US" dirty="0" err="1" smtClean="0"/>
              <a:t>organiseren</a:t>
            </a:r>
            <a:endParaRPr lang="en-US" dirty="0" smtClean="0"/>
          </a:p>
          <a:p>
            <a:endParaRPr lang="en-US" dirty="0"/>
          </a:p>
          <a:p>
            <a:r>
              <a:rPr lang="en-US" dirty="0" err="1" smtClean="0"/>
              <a:t>Kinderopvang</a:t>
            </a:r>
            <a:r>
              <a:rPr lang="en-US" dirty="0" smtClean="0"/>
              <a:t> </a:t>
            </a:r>
            <a:r>
              <a:rPr lang="en-US" dirty="0" err="1" smtClean="0"/>
              <a:t>moet</a:t>
            </a:r>
            <a:r>
              <a:rPr lang="en-US" dirty="0" smtClean="0"/>
              <a:t> </a:t>
            </a:r>
            <a:r>
              <a:rPr lang="en-US" dirty="0" err="1" smtClean="0"/>
              <a:t>terug</a:t>
            </a:r>
            <a:r>
              <a:rPr lang="en-US" dirty="0" smtClean="0"/>
              <a:t> </a:t>
            </a:r>
            <a:r>
              <a:rPr lang="en-US" dirty="0" err="1" smtClean="0"/>
              <a:t>naar</a:t>
            </a:r>
            <a:r>
              <a:rPr lang="en-US" dirty="0" smtClean="0"/>
              <a:t> de kern </a:t>
            </a:r>
            <a:r>
              <a:rPr lang="en-US" dirty="0" err="1" smtClean="0"/>
              <a:t>en</a:t>
            </a:r>
            <a:r>
              <a:rPr lang="en-US" dirty="0" smtClean="0"/>
              <a:t> </a:t>
            </a:r>
            <a:r>
              <a:rPr lang="en-US" dirty="0" err="1" smtClean="0"/>
              <a:t>zichzelf</a:t>
            </a:r>
            <a:r>
              <a:rPr lang="en-US" dirty="0" smtClean="0"/>
              <a:t> </a:t>
            </a:r>
            <a:r>
              <a:rPr lang="en-US" dirty="0" err="1" smtClean="0"/>
              <a:t>opnieuw</a:t>
            </a:r>
            <a:r>
              <a:rPr lang="en-US" dirty="0" smtClean="0"/>
              <a:t> </a:t>
            </a:r>
            <a:r>
              <a:rPr lang="en-US" dirty="0" err="1" smtClean="0"/>
              <a:t>uitvinden</a:t>
            </a:r>
            <a:endParaRPr lang="en-GB" dirty="0"/>
          </a:p>
        </p:txBody>
      </p:sp>
      <p:sp>
        <p:nvSpPr>
          <p:cNvPr id="4" name="Date Placeholder 3"/>
          <p:cNvSpPr>
            <a:spLocks noGrp="1"/>
          </p:cNvSpPr>
          <p:nvPr>
            <p:ph type="dt" sz="half" idx="10"/>
          </p:nvPr>
        </p:nvSpPr>
        <p:spPr/>
        <p:txBody>
          <a:bodyPr/>
          <a:lstStyle/>
          <a:p>
            <a:fld id="{77825903-A907-4374-8CB9-112FF13E49CB}" type="datetime1">
              <a:rPr lang="nl-NL" smtClean="0"/>
              <a:t>8-4-2015</a:t>
            </a:fld>
            <a:endParaRPr lang="nl-NL"/>
          </a:p>
        </p:txBody>
      </p:sp>
      <p:sp>
        <p:nvSpPr>
          <p:cNvPr id="5" name="Text Placeholder 4"/>
          <p:cNvSpPr>
            <a:spLocks noGrp="1"/>
          </p:cNvSpPr>
          <p:nvPr>
            <p:ph type="body" sz="quarter" idx="13"/>
          </p:nvPr>
        </p:nvSpPr>
        <p:spPr/>
        <p:txBody>
          <a:bodyPr/>
          <a:lstStyle/>
          <a:p>
            <a:endParaRPr lang="en-GB"/>
          </a:p>
        </p:txBody>
      </p:sp>
    </p:spTree>
    <p:extLst>
      <p:ext uri="{BB962C8B-B14F-4D97-AF65-F5344CB8AC3E}">
        <p14:creationId xmlns:p14="http://schemas.microsoft.com/office/powerpoint/2010/main" val="293228010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dirty="0" smtClean="0"/>
              <a:t>Oplossingsrichtingen </a:t>
            </a:r>
            <a:endParaRPr lang="en-US" dirty="0"/>
          </a:p>
        </p:txBody>
      </p:sp>
      <p:sp>
        <p:nvSpPr>
          <p:cNvPr id="4" name="Content Placeholder 3"/>
          <p:cNvSpPr>
            <a:spLocks noGrp="1"/>
          </p:cNvSpPr>
          <p:nvPr>
            <p:ph idx="1"/>
          </p:nvPr>
        </p:nvSpPr>
        <p:spPr/>
        <p:txBody>
          <a:bodyPr>
            <a:normAutofit fontScale="77500" lnSpcReduction="20000"/>
          </a:bodyPr>
          <a:lstStyle/>
          <a:p>
            <a:r>
              <a:rPr lang="nl-NL" dirty="0" smtClean="0"/>
              <a:t>Beginnen vanuit de praktijk met nieuwe visie en aanpak</a:t>
            </a:r>
          </a:p>
          <a:p>
            <a:pPr lvl="1"/>
            <a:r>
              <a:rPr lang="nl-NL" dirty="0" smtClean="0"/>
              <a:t>Gericht op integraliteit, groei, veerkracht en ruimte</a:t>
            </a:r>
          </a:p>
          <a:p>
            <a:pPr lvl="1"/>
            <a:endParaRPr lang="nl-NL" dirty="0" smtClean="0"/>
          </a:p>
          <a:p>
            <a:r>
              <a:rPr lang="nl-NL" dirty="0" smtClean="0"/>
              <a:t>Over de grenzen van eigen veld heen samenwerking zoeken en schaduwspoor ontwikkelen</a:t>
            </a:r>
          </a:p>
          <a:p>
            <a:pPr lvl="1"/>
            <a:r>
              <a:rPr lang="nl-NL" dirty="0" smtClean="0"/>
              <a:t>Gezamenlijke agenda's, projecten en leerdoelen</a:t>
            </a:r>
            <a:endParaRPr lang="nl-NL" dirty="0"/>
          </a:p>
          <a:p>
            <a:endParaRPr lang="nl-NL" dirty="0"/>
          </a:p>
          <a:p>
            <a:r>
              <a:rPr lang="nl-NL" dirty="0" smtClean="0"/>
              <a:t>Vernieuwen van </a:t>
            </a:r>
            <a:r>
              <a:rPr lang="nl-NL" dirty="0" err="1" smtClean="0"/>
              <a:t>businessmodel</a:t>
            </a:r>
            <a:r>
              <a:rPr lang="nl-NL" dirty="0" smtClean="0"/>
              <a:t> en bijbehorende cultuur en structuur</a:t>
            </a:r>
            <a:endParaRPr lang="nl-NL" dirty="0" smtClean="0"/>
          </a:p>
          <a:p>
            <a:pPr lvl="1"/>
            <a:r>
              <a:rPr lang="nl-NL" dirty="0" smtClean="0"/>
              <a:t>Door </a:t>
            </a:r>
            <a:r>
              <a:rPr lang="nl-NL" dirty="0" err="1" smtClean="0"/>
              <a:t>meer-waarde</a:t>
            </a:r>
            <a:r>
              <a:rPr lang="nl-NL" dirty="0" smtClean="0"/>
              <a:t> te creëren </a:t>
            </a:r>
            <a:endParaRPr lang="nl-NL" dirty="0" smtClean="0"/>
          </a:p>
          <a:p>
            <a:pPr marL="457200" lvl="1" indent="0">
              <a:buNone/>
            </a:pPr>
            <a:endParaRPr lang="nl-NL" dirty="0" smtClean="0"/>
          </a:p>
          <a:p>
            <a:r>
              <a:rPr lang="nl-NL" dirty="0" smtClean="0"/>
              <a:t>Ontwikkelen </a:t>
            </a:r>
            <a:r>
              <a:rPr lang="nl-NL" dirty="0" smtClean="0"/>
              <a:t>van afbouwstrategieën </a:t>
            </a:r>
          </a:p>
          <a:p>
            <a:pPr lvl="1"/>
            <a:r>
              <a:rPr lang="nl-NL" dirty="0" smtClean="0"/>
              <a:t>Toewerken naar loslaten, afbreken en omvormen</a:t>
            </a:r>
            <a:endParaRPr lang="en-US" dirty="0"/>
          </a:p>
        </p:txBody>
      </p:sp>
      <p:sp>
        <p:nvSpPr>
          <p:cNvPr id="5" name="Text Placeholder 4"/>
          <p:cNvSpPr>
            <a:spLocks noGrp="1"/>
          </p:cNvSpPr>
          <p:nvPr>
            <p:ph type="body" sz="quarter" idx="13"/>
          </p:nvPr>
        </p:nvSpPr>
        <p:spPr/>
        <p:txBody>
          <a:bodyPr/>
          <a:lstStyle/>
          <a:p>
            <a:endParaRPr lang="en-US"/>
          </a:p>
        </p:txBody>
      </p:sp>
    </p:spTree>
    <p:extLst>
      <p:ext uri="{BB962C8B-B14F-4D97-AF65-F5344CB8AC3E}">
        <p14:creationId xmlns:p14="http://schemas.microsoft.com/office/powerpoint/2010/main" val="154019956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0" descr="transition point_e"/>
          <p:cNvPicPr>
            <a:picLocks noChangeAspect="1" noChangeArrowheads="1"/>
          </p:cNvPicPr>
          <p:nvPr/>
        </p:nvPicPr>
        <p:blipFill>
          <a:blip r:embed="rId3"/>
          <a:srcRect/>
          <a:stretch>
            <a:fillRect/>
          </a:stretch>
        </p:blipFill>
        <p:spPr bwMode="auto">
          <a:xfrm>
            <a:off x="406774" y="855712"/>
            <a:ext cx="8557714" cy="5597624"/>
          </a:xfrm>
          <a:prstGeom prst="rect">
            <a:avLst/>
          </a:prstGeom>
          <a:noFill/>
          <a:ln>
            <a:noFill/>
          </a:ln>
        </p:spPr>
      </p:pic>
      <p:sp>
        <p:nvSpPr>
          <p:cNvPr id="2" name="TextBox 1"/>
          <p:cNvSpPr txBox="1"/>
          <p:nvPr/>
        </p:nvSpPr>
        <p:spPr>
          <a:xfrm>
            <a:off x="430100" y="5374636"/>
            <a:ext cx="3292434" cy="830997"/>
          </a:xfrm>
          <a:prstGeom prst="rect">
            <a:avLst/>
          </a:prstGeom>
          <a:noFill/>
        </p:spPr>
        <p:txBody>
          <a:bodyPr wrap="square" rtlCol="0">
            <a:spAutoFit/>
          </a:bodyPr>
          <a:lstStyle/>
          <a:p>
            <a:pPr algn="ctr"/>
            <a:r>
              <a:rPr lang="nl-NL" sz="2400" b="1" dirty="0" err="1" smtClean="0"/>
              <a:t>Transformatieve</a:t>
            </a:r>
            <a:r>
              <a:rPr lang="nl-NL" sz="2400" b="1" dirty="0" smtClean="0"/>
              <a:t> </a:t>
            </a:r>
          </a:p>
          <a:p>
            <a:pPr algn="ctr"/>
            <a:r>
              <a:rPr lang="nl-NL" sz="2400" b="1" dirty="0" smtClean="0"/>
              <a:t>sociale innovaties</a:t>
            </a:r>
            <a:endParaRPr lang="nl-NL" sz="2400" b="1" dirty="0"/>
          </a:p>
        </p:txBody>
      </p:sp>
      <p:sp>
        <p:nvSpPr>
          <p:cNvPr id="8" name="TextBox 7"/>
          <p:cNvSpPr txBox="1"/>
          <p:nvPr/>
        </p:nvSpPr>
        <p:spPr>
          <a:xfrm>
            <a:off x="406774" y="875793"/>
            <a:ext cx="2763512" cy="1200329"/>
          </a:xfrm>
          <a:prstGeom prst="rect">
            <a:avLst/>
          </a:prstGeom>
          <a:noFill/>
        </p:spPr>
        <p:txBody>
          <a:bodyPr wrap="none" rtlCol="0">
            <a:spAutoFit/>
          </a:bodyPr>
          <a:lstStyle/>
          <a:p>
            <a:pPr algn="ctr"/>
            <a:r>
              <a:rPr lang="nl-NL" sz="2400" b="1" dirty="0" smtClean="0"/>
              <a:t>Vastleggen richting, </a:t>
            </a:r>
          </a:p>
          <a:p>
            <a:pPr algn="ctr"/>
            <a:r>
              <a:rPr lang="nl-NL" sz="2400" b="1" dirty="0" smtClean="0"/>
              <a:t>institutionaliseren </a:t>
            </a:r>
          </a:p>
          <a:p>
            <a:pPr algn="ctr"/>
            <a:r>
              <a:rPr lang="nl-NL" sz="2400" b="1" dirty="0" smtClean="0"/>
              <a:t>en stoppen</a:t>
            </a:r>
            <a:endParaRPr lang="nl-NL" sz="2400" b="1" dirty="0"/>
          </a:p>
        </p:txBody>
      </p:sp>
      <p:sp>
        <p:nvSpPr>
          <p:cNvPr id="9" name="TextBox 8"/>
          <p:cNvSpPr txBox="1"/>
          <p:nvPr/>
        </p:nvSpPr>
        <p:spPr>
          <a:xfrm>
            <a:off x="5839402" y="5373216"/>
            <a:ext cx="3125086" cy="830997"/>
          </a:xfrm>
          <a:prstGeom prst="rect">
            <a:avLst/>
          </a:prstGeom>
          <a:noFill/>
        </p:spPr>
        <p:txBody>
          <a:bodyPr wrap="none" rtlCol="0">
            <a:spAutoFit/>
          </a:bodyPr>
          <a:lstStyle/>
          <a:p>
            <a:pPr algn="ctr"/>
            <a:r>
              <a:rPr lang="nl-NL" sz="2400" b="1" dirty="0" err="1" smtClean="0"/>
              <a:t>Uitfaseren</a:t>
            </a:r>
            <a:r>
              <a:rPr lang="nl-NL" sz="2400" b="1" dirty="0" smtClean="0"/>
              <a:t> </a:t>
            </a:r>
          </a:p>
          <a:p>
            <a:pPr algn="ctr"/>
            <a:r>
              <a:rPr lang="nl-NL" sz="2400" b="1" dirty="0" smtClean="0"/>
              <a:t>en afbreken/afbouwen</a:t>
            </a:r>
            <a:endParaRPr lang="nl-NL" sz="2400" b="1" dirty="0"/>
          </a:p>
        </p:txBody>
      </p:sp>
      <p:sp>
        <p:nvSpPr>
          <p:cNvPr id="10" name="TextBox 9"/>
          <p:cNvSpPr txBox="1"/>
          <p:nvPr/>
        </p:nvSpPr>
        <p:spPr>
          <a:xfrm>
            <a:off x="6525263" y="998903"/>
            <a:ext cx="1883849" cy="954107"/>
          </a:xfrm>
          <a:prstGeom prst="rect">
            <a:avLst/>
          </a:prstGeom>
          <a:noFill/>
        </p:spPr>
        <p:txBody>
          <a:bodyPr wrap="none" rtlCol="0">
            <a:spAutoFit/>
          </a:bodyPr>
          <a:lstStyle/>
          <a:p>
            <a:pPr algn="ctr"/>
            <a:r>
              <a:rPr lang="nl-NL" sz="2800" b="1" dirty="0" smtClean="0"/>
              <a:t>Aanpassen </a:t>
            </a:r>
          </a:p>
          <a:p>
            <a:pPr algn="ctr"/>
            <a:r>
              <a:rPr lang="nl-NL" sz="2800" b="1" dirty="0" smtClean="0"/>
              <a:t>en leren</a:t>
            </a:r>
            <a:endParaRPr lang="nl-NL" sz="2800" b="1" dirty="0"/>
          </a:p>
        </p:txBody>
      </p:sp>
      <p:sp>
        <p:nvSpPr>
          <p:cNvPr id="4" name="Title 3"/>
          <p:cNvSpPr>
            <a:spLocks noGrp="1"/>
          </p:cNvSpPr>
          <p:nvPr>
            <p:ph type="title"/>
          </p:nvPr>
        </p:nvSpPr>
        <p:spPr>
          <a:xfrm>
            <a:off x="179512" y="-27384"/>
            <a:ext cx="8229600" cy="1143000"/>
          </a:xfrm>
        </p:spPr>
        <p:txBody>
          <a:bodyPr>
            <a:normAutofit/>
          </a:bodyPr>
          <a:lstStyle/>
          <a:p>
            <a:r>
              <a:rPr lang="nl-NL" sz="3600" b="1" dirty="0" smtClean="0"/>
              <a:t>			</a:t>
            </a:r>
            <a:r>
              <a:rPr lang="nl-NL" sz="4000" b="1" dirty="0"/>
              <a:t>S</a:t>
            </a:r>
            <a:r>
              <a:rPr lang="nl-NL" sz="4000" b="1" dirty="0" smtClean="0"/>
              <a:t>turingsmix </a:t>
            </a:r>
            <a:endParaRPr lang="nl-NL" sz="4000" b="1" dirty="0"/>
          </a:p>
        </p:txBody>
      </p:sp>
    </p:spTree>
    <p:extLst>
      <p:ext uri="{BB962C8B-B14F-4D97-AF65-F5344CB8AC3E}">
        <p14:creationId xmlns:p14="http://schemas.microsoft.com/office/powerpoint/2010/main" val="25000811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dirty="0" smtClean="0"/>
              <a:t>Waar staat </a:t>
            </a:r>
            <a:r>
              <a:rPr lang="nl-NL" dirty="0" smtClean="0"/>
              <a:t>u?</a:t>
            </a:r>
            <a:endParaRPr lang="nl-NL" dirty="0"/>
          </a:p>
        </p:txBody>
      </p:sp>
      <p:sp>
        <p:nvSpPr>
          <p:cNvPr id="3" name="Content Placeholder 2"/>
          <p:cNvSpPr>
            <a:spLocks noGrp="1"/>
          </p:cNvSpPr>
          <p:nvPr>
            <p:ph idx="1"/>
          </p:nvPr>
        </p:nvSpPr>
        <p:spPr/>
        <p:txBody>
          <a:bodyPr/>
          <a:lstStyle/>
          <a:p>
            <a:endParaRPr lang="nl-NL"/>
          </a:p>
        </p:txBody>
      </p:sp>
      <p:sp>
        <p:nvSpPr>
          <p:cNvPr id="4" name="Date Placeholder 3"/>
          <p:cNvSpPr>
            <a:spLocks noGrp="1"/>
          </p:cNvSpPr>
          <p:nvPr>
            <p:ph type="dt" sz="half" idx="4294967295"/>
          </p:nvPr>
        </p:nvSpPr>
        <p:spPr>
          <a:xfrm>
            <a:off x="62136" y="6376243"/>
            <a:ext cx="909464" cy="365125"/>
          </a:xfrm>
          <a:prstGeom prst="rect">
            <a:avLst/>
          </a:prstGeom>
        </p:spPr>
        <p:txBody>
          <a:bodyPr/>
          <a:lstStyle/>
          <a:p>
            <a:fld id="{77825903-A907-4374-8CB9-112FF13E49CB}" type="datetime1">
              <a:rPr lang="nl-NL" smtClean="0"/>
              <a:t>8-4-2015</a:t>
            </a:fld>
            <a:endParaRPr lang="nl-NL"/>
          </a:p>
        </p:txBody>
      </p:sp>
      <p:sp>
        <p:nvSpPr>
          <p:cNvPr id="5" name="Text Placeholder 4"/>
          <p:cNvSpPr>
            <a:spLocks noGrp="1"/>
          </p:cNvSpPr>
          <p:nvPr>
            <p:ph type="body" sz="quarter" idx="13"/>
          </p:nvPr>
        </p:nvSpPr>
        <p:spPr/>
        <p:txBody>
          <a:bodyPr/>
          <a:lstStyle/>
          <a:p>
            <a:endParaRPr lang="nl-NL"/>
          </a:p>
        </p:txBody>
      </p:sp>
      <p:pic>
        <p:nvPicPr>
          <p:cNvPr id="4099"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3596" y="1556792"/>
            <a:ext cx="7962900" cy="46005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01345017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1"/>
          <p:cNvSpPr>
            <a:spLocks noGrp="1"/>
          </p:cNvSpPr>
          <p:nvPr>
            <p:ph type="title"/>
          </p:nvPr>
        </p:nvSpPr>
        <p:spPr/>
        <p:txBody>
          <a:bodyPr/>
          <a:lstStyle/>
          <a:p>
            <a:r>
              <a:rPr lang="nl-NL" altLang="nl-NL" dirty="0" smtClean="0"/>
              <a:t>Kinderopvang in </a:t>
            </a:r>
            <a:r>
              <a:rPr lang="nl-NL" altLang="nl-NL" dirty="0" smtClean="0"/>
              <a:t>transitie vraagt</a:t>
            </a:r>
            <a:endParaRPr lang="en-US" altLang="nl-NL" dirty="0" smtClean="0"/>
          </a:p>
        </p:txBody>
      </p:sp>
      <p:sp>
        <p:nvSpPr>
          <p:cNvPr id="25603" name="Content Placeholder 2"/>
          <p:cNvSpPr>
            <a:spLocks noGrp="1"/>
          </p:cNvSpPr>
          <p:nvPr>
            <p:ph idx="1"/>
          </p:nvPr>
        </p:nvSpPr>
        <p:spPr/>
        <p:txBody>
          <a:bodyPr>
            <a:normAutofit lnSpcReduction="10000"/>
          </a:bodyPr>
          <a:lstStyle/>
          <a:p>
            <a:r>
              <a:rPr lang="nl-NL" altLang="nl-NL" sz="2400" dirty="0" smtClean="0"/>
              <a:t>Visie </a:t>
            </a:r>
            <a:r>
              <a:rPr lang="nl-NL" altLang="nl-NL" sz="2400" dirty="0" smtClean="0"/>
              <a:t>op maatschappelijke waarde vanuit de kern van waaruit steviger en onafhankelijker positie gevonden wordt</a:t>
            </a:r>
          </a:p>
          <a:p>
            <a:endParaRPr lang="nl-NL" altLang="nl-NL" sz="2400" dirty="0"/>
          </a:p>
          <a:p>
            <a:r>
              <a:rPr lang="nl-NL" altLang="nl-NL" sz="2400" dirty="0" smtClean="0"/>
              <a:t>Inzicht in lokale dynamiek door verbinding en co-creatie</a:t>
            </a:r>
          </a:p>
          <a:p>
            <a:endParaRPr lang="nl-NL" altLang="nl-NL" sz="2400" dirty="0" smtClean="0"/>
          </a:p>
          <a:p>
            <a:r>
              <a:rPr lang="nl-NL" altLang="nl-NL" sz="2400" dirty="0" smtClean="0"/>
              <a:t>Nieuwe verdienmodellen en organisatievormen op basis van systematisch experimenteren en leren</a:t>
            </a:r>
          </a:p>
          <a:p>
            <a:endParaRPr lang="nl-NL" altLang="nl-NL" sz="2400" dirty="0" smtClean="0"/>
          </a:p>
          <a:p>
            <a:r>
              <a:rPr lang="nl-NL" altLang="nl-NL" sz="2400" dirty="0" smtClean="0"/>
              <a:t>Meedenkende toezichthouders en proactieve </a:t>
            </a:r>
            <a:r>
              <a:rPr lang="nl-NL" altLang="nl-NL" sz="2400" dirty="0" smtClean="0"/>
              <a:t>opstelling</a:t>
            </a:r>
          </a:p>
          <a:p>
            <a:pPr marL="0" indent="0">
              <a:buNone/>
            </a:pPr>
            <a:endParaRPr lang="nl-NL" altLang="nl-NL" sz="2400" dirty="0"/>
          </a:p>
          <a:p>
            <a:pPr marL="0" indent="0">
              <a:buNone/>
            </a:pPr>
            <a:r>
              <a:rPr lang="nl-NL" altLang="nl-NL" sz="2400" dirty="0" smtClean="0">
                <a:sym typeface="Wingdings" panose="05000000000000000000" pitchFamily="2" charset="2"/>
              </a:rPr>
              <a:t> Welke stappen zijn er nu als eerste nodig?</a:t>
            </a:r>
            <a:endParaRPr lang="nl-NL" altLang="nl-NL" sz="2400" dirty="0" smtClean="0"/>
          </a:p>
          <a:p>
            <a:pPr marL="0" indent="0">
              <a:buNone/>
            </a:pPr>
            <a:endParaRPr lang="en-US" altLang="nl-NL" i="1" dirty="0"/>
          </a:p>
          <a:p>
            <a:pPr marL="0" indent="0">
              <a:buNone/>
            </a:pPr>
            <a:endParaRPr lang="nl-NL" altLang="nl-NL" sz="2400" dirty="0" smtClean="0"/>
          </a:p>
        </p:txBody>
      </p:sp>
      <p:sp>
        <p:nvSpPr>
          <p:cNvPr id="2" name="Text Placeholder 1"/>
          <p:cNvSpPr>
            <a:spLocks noGrp="1"/>
          </p:cNvSpPr>
          <p:nvPr>
            <p:ph type="body" sz="quarter" idx="13"/>
          </p:nvPr>
        </p:nvSpPr>
        <p:spPr/>
        <p:txBody>
          <a:bodyPr/>
          <a:lstStyle/>
          <a:p>
            <a:endParaRPr lang="nl-NL"/>
          </a:p>
        </p:txBody>
      </p:sp>
    </p:spTree>
    <p:extLst>
      <p:ext uri="{BB962C8B-B14F-4D97-AF65-F5344CB8AC3E}">
        <p14:creationId xmlns:p14="http://schemas.microsoft.com/office/powerpoint/2010/main" val="27866134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Werksessies</a:t>
            </a:r>
            <a:r>
              <a:rPr lang="en-US" dirty="0" smtClean="0"/>
              <a:t> </a:t>
            </a:r>
            <a:endParaRPr lang="en-GB" dirty="0"/>
          </a:p>
        </p:txBody>
      </p:sp>
      <p:pic>
        <p:nvPicPr>
          <p:cNvPr id="7" name="Content Placeholder 6"/>
          <p:cNvPicPr>
            <a:picLocks noGrp="1" noChangeAspect="1"/>
          </p:cNvPicPr>
          <p:nvPr>
            <p:ph idx="1"/>
          </p:nvPr>
        </p:nvPicPr>
        <p:blipFill>
          <a:blip r:embed="rId2"/>
          <a:stretch>
            <a:fillRect/>
          </a:stretch>
        </p:blipFill>
        <p:spPr>
          <a:xfrm>
            <a:off x="1691680" y="1628800"/>
            <a:ext cx="6314490" cy="4499151"/>
          </a:xfrm>
          <a:prstGeom prst="rect">
            <a:avLst/>
          </a:prstGeom>
        </p:spPr>
      </p:pic>
      <p:sp>
        <p:nvSpPr>
          <p:cNvPr id="4" name="Date Placeholder 3"/>
          <p:cNvSpPr>
            <a:spLocks noGrp="1"/>
          </p:cNvSpPr>
          <p:nvPr>
            <p:ph type="dt" sz="half" idx="10"/>
          </p:nvPr>
        </p:nvSpPr>
        <p:spPr/>
        <p:txBody>
          <a:bodyPr/>
          <a:lstStyle/>
          <a:p>
            <a:fld id="{77825903-A907-4374-8CB9-112FF13E49CB}" type="datetime1">
              <a:rPr lang="nl-NL" smtClean="0"/>
              <a:t>8-4-2015</a:t>
            </a:fld>
            <a:endParaRPr lang="nl-NL"/>
          </a:p>
        </p:txBody>
      </p:sp>
      <p:sp>
        <p:nvSpPr>
          <p:cNvPr id="5" name="Text Placeholder 4"/>
          <p:cNvSpPr>
            <a:spLocks noGrp="1"/>
          </p:cNvSpPr>
          <p:nvPr>
            <p:ph type="body" sz="quarter" idx="13"/>
          </p:nvPr>
        </p:nvSpPr>
        <p:spPr/>
        <p:txBody>
          <a:bodyPr/>
          <a:lstStyle/>
          <a:p>
            <a:endParaRPr lang="en-GB"/>
          </a:p>
        </p:txBody>
      </p:sp>
    </p:spTree>
    <p:extLst>
      <p:ext uri="{BB962C8B-B14F-4D97-AF65-F5344CB8AC3E}">
        <p14:creationId xmlns:p14="http://schemas.microsoft.com/office/powerpoint/2010/main" val="86676471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4274" name="Picture 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9538" y="1146175"/>
            <a:ext cx="3940175" cy="29511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4275" name="Footer Placeholder 3"/>
          <p:cNvSpPr>
            <a:spLocks noGrp="1"/>
          </p:cNvSpPr>
          <p:nvPr>
            <p:ph type="ftr" sz="quarter" idx="4294967295"/>
          </p:nvPr>
        </p:nvSpPr>
        <p:spPr bwMode="auto">
          <a:xfrm>
            <a:off x="685800" y="6324600"/>
            <a:ext cx="7696200" cy="3048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l">
              <a:spcBef>
                <a:spcPct val="20000"/>
              </a:spcBef>
              <a:buChar char="•"/>
              <a:defRPr sz="3200">
                <a:solidFill>
                  <a:srgbClr val="333333"/>
                </a:solidFill>
                <a:latin typeface="Trebuchet MS" pitchFamily="34" charset="0"/>
              </a:defRPr>
            </a:lvl1pPr>
            <a:lvl2pPr marL="742950" indent="-285750" algn="l">
              <a:spcBef>
                <a:spcPct val="20000"/>
              </a:spcBef>
              <a:buChar char="–"/>
              <a:defRPr sz="2800">
                <a:solidFill>
                  <a:srgbClr val="333333"/>
                </a:solidFill>
                <a:latin typeface="Trebuchet MS" pitchFamily="34" charset="0"/>
              </a:defRPr>
            </a:lvl2pPr>
            <a:lvl3pPr marL="1143000" indent="-228600" algn="l">
              <a:spcBef>
                <a:spcPct val="20000"/>
              </a:spcBef>
              <a:buChar char="•"/>
              <a:defRPr sz="2400">
                <a:solidFill>
                  <a:srgbClr val="333333"/>
                </a:solidFill>
                <a:latin typeface="Trebuchet MS" pitchFamily="34" charset="0"/>
              </a:defRPr>
            </a:lvl3pPr>
            <a:lvl4pPr marL="1600200" indent="-228600" algn="l">
              <a:spcBef>
                <a:spcPct val="20000"/>
              </a:spcBef>
              <a:buChar char="–"/>
              <a:defRPr sz="2000">
                <a:solidFill>
                  <a:srgbClr val="333333"/>
                </a:solidFill>
                <a:latin typeface="Trebuchet MS" pitchFamily="34" charset="0"/>
              </a:defRPr>
            </a:lvl4pPr>
            <a:lvl5pPr marL="2057400" indent="-228600" algn="l">
              <a:spcBef>
                <a:spcPct val="20000"/>
              </a:spcBef>
              <a:buChar char="»"/>
              <a:defRPr sz="2000">
                <a:solidFill>
                  <a:srgbClr val="333333"/>
                </a:solidFill>
                <a:latin typeface="Trebuchet MS" pitchFamily="34" charset="0"/>
              </a:defRPr>
            </a:lvl5pPr>
            <a:lvl6pPr marL="2514600" indent="-228600" eaLnBrk="0" fontAlgn="base" hangingPunct="0">
              <a:spcBef>
                <a:spcPct val="20000"/>
              </a:spcBef>
              <a:spcAft>
                <a:spcPct val="0"/>
              </a:spcAft>
              <a:buChar char="»"/>
              <a:defRPr sz="2000">
                <a:solidFill>
                  <a:srgbClr val="333333"/>
                </a:solidFill>
                <a:latin typeface="Trebuchet MS" pitchFamily="34" charset="0"/>
              </a:defRPr>
            </a:lvl6pPr>
            <a:lvl7pPr marL="2971800" indent="-228600" eaLnBrk="0" fontAlgn="base" hangingPunct="0">
              <a:spcBef>
                <a:spcPct val="20000"/>
              </a:spcBef>
              <a:spcAft>
                <a:spcPct val="0"/>
              </a:spcAft>
              <a:buChar char="»"/>
              <a:defRPr sz="2000">
                <a:solidFill>
                  <a:srgbClr val="333333"/>
                </a:solidFill>
                <a:latin typeface="Trebuchet MS" pitchFamily="34" charset="0"/>
              </a:defRPr>
            </a:lvl7pPr>
            <a:lvl8pPr marL="3429000" indent="-228600" eaLnBrk="0" fontAlgn="base" hangingPunct="0">
              <a:spcBef>
                <a:spcPct val="20000"/>
              </a:spcBef>
              <a:spcAft>
                <a:spcPct val="0"/>
              </a:spcAft>
              <a:buChar char="»"/>
              <a:defRPr sz="2000">
                <a:solidFill>
                  <a:srgbClr val="333333"/>
                </a:solidFill>
                <a:latin typeface="Trebuchet MS" pitchFamily="34" charset="0"/>
              </a:defRPr>
            </a:lvl8pPr>
            <a:lvl9pPr marL="3886200" indent="-228600" eaLnBrk="0" fontAlgn="base" hangingPunct="0">
              <a:spcBef>
                <a:spcPct val="20000"/>
              </a:spcBef>
              <a:spcAft>
                <a:spcPct val="0"/>
              </a:spcAft>
              <a:buChar char="»"/>
              <a:defRPr sz="2000">
                <a:solidFill>
                  <a:srgbClr val="333333"/>
                </a:solidFill>
                <a:latin typeface="Trebuchet MS" pitchFamily="34" charset="0"/>
              </a:defRPr>
            </a:lvl9pPr>
          </a:lstStyle>
          <a:p>
            <a:pPr algn="ctr">
              <a:spcBef>
                <a:spcPct val="0"/>
              </a:spcBef>
              <a:buFontTx/>
              <a:buNone/>
            </a:pPr>
            <a:r>
              <a:rPr lang="en-US" altLang="nl-NL" sz="1600">
                <a:solidFill>
                  <a:srgbClr val="A50021"/>
                </a:solidFill>
              </a:rPr>
              <a:t>Dutch Research Institute For Transitions</a:t>
            </a:r>
            <a:r>
              <a:rPr lang="en-US" altLang="nl-NL" sz="1400">
                <a:solidFill>
                  <a:srgbClr val="A50021"/>
                </a:solidFill>
              </a:rPr>
              <a:t> </a:t>
            </a:r>
          </a:p>
        </p:txBody>
      </p:sp>
      <p:sp>
        <p:nvSpPr>
          <p:cNvPr id="54276" name="Rectangle 2"/>
          <p:cNvSpPr>
            <a:spLocks noGrp="1" noChangeArrowheads="1"/>
          </p:cNvSpPr>
          <p:nvPr>
            <p:ph type="title"/>
          </p:nvPr>
        </p:nvSpPr>
        <p:spPr/>
        <p:txBody>
          <a:bodyPr/>
          <a:lstStyle/>
          <a:p>
            <a:endParaRPr lang="nl-NL" altLang="nl-NL" smtClean="0"/>
          </a:p>
        </p:txBody>
      </p:sp>
      <p:sp>
        <p:nvSpPr>
          <p:cNvPr id="54277" name="Rectangle 3"/>
          <p:cNvSpPr>
            <a:spLocks noGrp="1" noChangeArrowheads="1"/>
          </p:cNvSpPr>
          <p:nvPr>
            <p:ph type="body" idx="1"/>
          </p:nvPr>
        </p:nvSpPr>
        <p:spPr/>
        <p:txBody>
          <a:bodyPr/>
          <a:lstStyle/>
          <a:p>
            <a:pPr algn="ctr">
              <a:buFontTx/>
              <a:buNone/>
            </a:pPr>
            <a:endParaRPr lang="nl-NL" altLang="nl-NL" sz="4000" dirty="0" smtClean="0"/>
          </a:p>
          <a:p>
            <a:pPr>
              <a:buFontTx/>
              <a:buNone/>
            </a:pPr>
            <a:endParaRPr lang="nl-NL" altLang="nl-NL" dirty="0" smtClean="0"/>
          </a:p>
          <a:p>
            <a:pPr>
              <a:buFontTx/>
              <a:buNone/>
            </a:pPr>
            <a:endParaRPr lang="nl-NL" altLang="nl-NL" sz="1800" dirty="0" smtClean="0"/>
          </a:p>
          <a:p>
            <a:pPr>
              <a:buFontTx/>
              <a:buNone/>
            </a:pPr>
            <a:endParaRPr lang="nl-NL" altLang="nl-NL" sz="1800" dirty="0" smtClean="0"/>
          </a:p>
          <a:p>
            <a:pPr>
              <a:buFontTx/>
              <a:buNone/>
            </a:pPr>
            <a:endParaRPr lang="nl-NL" altLang="nl-NL" sz="1800" dirty="0" smtClean="0"/>
          </a:p>
          <a:p>
            <a:pPr>
              <a:buFontTx/>
              <a:buNone/>
            </a:pPr>
            <a:endParaRPr lang="nl-NL" altLang="nl-NL" sz="1800" dirty="0" smtClean="0"/>
          </a:p>
          <a:p>
            <a:pPr>
              <a:buFontTx/>
              <a:buNone/>
            </a:pPr>
            <a:endParaRPr lang="nl-NL" altLang="nl-NL" sz="1800" dirty="0" smtClean="0"/>
          </a:p>
          <a:p>
            <a:pPr>
              <a:buFontTx/>
              <a:buNone/>
            </a:pPr>
            <a:r>
              <a:rPr lang="nl-NL" altLang="nl-NL" sz="1800" dirty="0" smtClean="0"/>
              <a:t>Voor meer informatie en publicaties:</a:t>
            </a:r>
          </a:p>
          <a:p>
            <a:pPr lvl="1">
              <a:buFontTx/>
              <a:buNone/>
            </a:pPr>
            <a:r>
              <a:rPr lang="nl-NL" altLang="nl-NL" sz="1600" dirty="0" smtClean="0"/>
              <a:t>loorbach@drift.eur.nl</a:t>
            </a:r>
          </a:p>
          <a:p>
            <a:pPr lvl="1">
              <a:buFontTx/>
              <a:buNone/>
            </a:pPr>
            <a:r>
              <a:rPr lang="nl-NL" altLang="nl-NL" sz="1600" dirty="0" smtClean="0"/>
              <a:t>www.drift.eur.nl</a:t>
            </a:r>
          </a:p>
          <a:p>
            <a:pPr lvl="1">
              <a:buFontTx/>
              <a:buNone/>
            </a:pPr>
            <a:r>
              <a:rPr lang="nl-NL" altLang="nl-NL" sz="1600" dirty="0" smtClean="0"/>
              <a:t>www.twitter.com/drk75</a:t>
            </a:r>
            <a:endParaRPr lang="en-US" altLang="nl-NL" sz="1600" dirty="0" smtClean="0"/>
          </a:p>
        </p:txBody>
      </p:sp>
      <p:pic>
        <p:nvPicPr>
          <p:cNvPr id="54278" name="Picture 5" descr="Cover Volume I"/>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54875" y="3644900"/>
            <a:ext cx="1709738" cy="264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4279" name="Picture 7" descr="http://www.boek.net/images/transition-managementd-loorbach-9789057270574-4-1-imag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265738" y="3597275"/>
            <a:ext cx="1827212" cy="269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4280" name="AutoShape 2" descr="data:image/jpeg;base64,/9j/4AAQSkZJRgABAQAAAQABAAD/2wCEAAkGBhQSERUUExQVFRUWGBUXFxcYGBUVGBcUFRQVFxUYFBgYHCYfFxojHBQVHy8gJCcpLCwsFR4xNTAqNSYrLCkBCQoKDgwOGg8PGiwkHyQsKSwsLCksKSkpLCwsKSkpKSkpKSkpLCwpKSkpLCksKSwsLCwsLCwsKSwsLCksKiksLP/AABEIAQwAvAMBIgACEQEDEQH/xAAcAAABBQEBAQAAAAAAAAAAAAAFAgMEBgcBAAj/xABAEAABAwIEAwUFBwMDAwUBAAABAgMRACEEBRIxQVFxBhMiYYEykaGxwQcUI0JS0fBi4fEzcoKissIXJCWS4hX/xAAaAQACAwEBAAAAAAAAAAAAAAADBAABAgUG/8QAKxEAAgIBBAEEAQIHAAAAAAAAAAECEQMEEiExQRMiUWEyM3EFFCNCkbHh/9oADAMBAAIRAxEAPwCgY7JrkoM+R/egmIwJBuIPI1c32b2Ppc/GozmG1WKZHn9KVjPgalj5KWtkjemzVsxGRwLe7/NDXMhJEpIvwvRVkTBSxNHezbF1K6D96srKqHZVgy2gCL7nrRFtJ8qHLl2FgqRKRTk86bQ35n5fKlpbHKhmxQcHXpSpPL32rqRS0iqLEQfIfGlhvzPypQTS0ioQQGRypemlAV2KhBEUk06RSCKsgmk0oiuRUIcArsV2K7FQgiK6FUqKSRUIcWqk666RXIqEIribmkaaeXuaTpoaNM9osKbQz4R0qWEWFJQiwq4PkkuiN3VKS3T5RXgmi2CRxIpemvBNOAVk0cSKWBXtNLSKhZ4JpSRXYqSjBKIBA34cep8qiTZV0R4rumpicrXyHvpD+GUj2hHnwq9rK3IjaaSpNPRTaqo0MkVwClmvCpRVntNdCa6K7qHOoXYnTSSmlF0U2XvI1KJZyK5FcLh5UmVeVSirGlJua6lFOFF6iY/M0NAyb/I+dDXPRtuiW64EIBNDUdoGxagTmOW7MqPP/FK+7eUjidjPn/ajRx12BnlvhFhGctHjflTuFxyF+yfSqjiWoEp398U7l5VufT6VpxozGRcwilRUbCYsKQJ3i/WnTiBWGglj8UqoisYOYqdkSe9dsZCBJ9bCoo2U5UH8tyOACoX+UjajTWCA4VMQ2OFPts00opIUlJsiry8RMUNzPKA6goM8wRz4delWGKaeIqETMyU0trwOAzwPMAxfzkeu/EVwGTFXHNsq75MbcR1oQrIlp2hUf8T+1YjFJ2wkptqkBHmiElXAb1G+8p5j3iimZYod2WohSjpNwoCd9jY2oWMotaT6VHjb5ihjT43KPLODEJ510vp5TRXLexeIdSFJQdJ4251CzfLDhXCHYsAbGd/r+9KqUnKqDzxwgu7Y0FH9PxH0FMuvqHAfH96joz07934eYJmPlU1h9LgSpMnxAEcdxaOdFatcdgE6dyXBDLyjx9wFehZ4q+P0rSU9lkwCnAvq5a3W2x6gKJHuqQOyrv5cHhgOSnnFH3gChLDmYd59OvBnGKXpSo2tzqqYnEJcV4hIJn+RRDtZmRQQhNp3NA8I4VGEjUdz5dIouKPFiuWXNIfSETt6D4Xo4xk3gBInmJ5xUHA5IoqCjaTPEfDhVvaCZuZ+gjerlkro1jw7lbKhi8JBJUfdyqQ1gpbBG4FGsVl6VEq4ctqZdCUosQN7UKcrDY8e27A6X1JtMXrnekpMkkzG/DypjvCVwoXBG21OITY/7hRfAD+4aU5v6VYOyuMKMalM+FwaSPMAlPxEetACm5qbhs4GEcbfKdUSCmYJCkrQYN4PirfkG+Ys2ll5KUFaiAEySTYACqxnv2nIZR+CytxV4K4QgeZuVHpA61m2O7dYjEupSVaGZ/002BFyO8/Ufh5casLbYWBNwZk854z/AJrOTI4s3gwxyRdjuV9o8TiFF515YOwQg6G0p8kbHbdUmpeL7evsXV3Tif65QeiSifin1qKywEjSNqG53lxKZsR0/kUD1XY3/Lx21RZ8q7d4nEBWjBAlMSe9hN9rlG5p5xeKf/11ow7e5bbVKyOSl7gdKgdmHil5tP5XISof1QdPrv76ted9nlkhaBqtBAubdKmXNKOPdFWZw6bFKe2br7K3icMiUobSAkchueEUcwmW2E1CLKWrr3/Tx/nnWi4TJ2ylJ07gSJMTVfw7UTySk5/Q3qlj00Ixh98/JAyPIW1MjvElV1QCpURPIGN5rJfta0s4tTbaAlMIJCRx0J+tb6kQIFYF9rOI/wDk3LSAhsf9A/en8j4bOPD3TsqAx8IkiOG8Ub7Eq73EJbSRC1t+YnWn6UCJFpuLyLXnlV1+yXBJcx6SYAQCpI5qHsj039KXj2MZPxZvNeArlepgSPlfthi0qWEpUDG4F4PmaBYfGqR7J09KbfHiPWuJTWIxSVGpyt2FW+0mI/X70p/ap+D7VLB8aQoeUpN/hVfmlg1HjTLWaa6ZouHxCXEBSTIPwPIihmYtTbgbGOtCuzONIKmx+YSPIjf4H4UaxboBFjA5RJMedLSjtdHRhk9SNsGupHeEAWGkCdyAB+9LU1A6wfjT2KT40kcU+tiNxT+MaiOn1FEXQtJVNgvT4j0/egeOxBecCUgqA8KQBMknf41aMLlJxDoaCgjWiNRBIHoN+lq0fsr2TawjaUJAWqZW5oupVo3JgAAWoiVgJMxrNezWIwi0B1GlRAVuDvuJ5ib1aMB7KeH+ONWH7Q+z7qnQ/OpqALCNBiDI84maCMiERS+bl0OadUrJjTopjGukkJkaZBMmNzA4bc6hF8pPlUl9QLZIN42/nGhJcjLlaNC+zrsp4BiH0+IqBZGokBKdlwOJMxwiDF60BND8jZDOGaQVE6UJEqPi9nj51K++oG6k++ulCFKkcaeTc7Zn32gKjFdW0/WtDy8/hI6Cs37fvJXiElJB/DAPWTUrM+2rhQlDH4aAkAq/Mrhb9PzpTGqyyH8vuw4y49oO0rOEQS4rxQSlAupR6cB5mvnrP8S5iHVuOeJxRJmQbcugsPSrTmKiq6iVHckkqJ9TvQltAKpCZ91qLNtmMMUlZWk4MnZO1yTCQPU2q09kVIadac1AaVpVqMwL39L1FxbAIJMCpmV5bspW2kQmIA86ErsLKlHk3tjEJWNSVBSTEEEEfCnqx7AZq6xPdOKSDuBtPQ2qcO1uK4rn4fSmbQg4tGGYr2jTYFP4lMqPWuRVrow+xsV0DlSiRXgKshOyV0peSfJX/aaLPL1OJbSTeCq5Ii5UY5mKC4F8IcSo7TB6EEGoGKxZUonhNunCgyjbDwybYlpOKbQ4rUtI24idhTmZ9qGD7GtX/GJ25mqZRfsvl6XcSgLEto1OL3jQ2NV/ImB6xxrWwy8juy35TmAwyg4+AXSlOhlEFSEGILhJso/Sr72e7StvEA+BZ2SYgnYQrj/N6yzDAuuqWq5WoqPrw+Q9KsrGGhHI0CWXa6QxDApxtmpLCXEqSoSCCFDmD8jsfSs17R5KrDKKd0G6FcCDV3yLMO9aQs+1dKuqbEnqkg1IznKUYlvu3BfgRwPEj6jyok4qasFjm8cqZluQNodxaEuJ1IuI4aiCEk871dVdimiSpsrQoElEKslQgpMHzigmQ9mVpxhTEBsgqVwgbR1+VX9lUHoffwPxqsa45LzSqVplQyDtB3qXGHpD6ZhUxqEj2Y2I5eVWd7DJlu3E/wDad+dZrnjRaxKlIsUrPwNXhntUytKFBpw7H2kDhHI0zj1MVGpvoWy6OcpXjXYM7YpAdSI3SPmaHhXhHWnO0GY98+khOkJTAEybnjTS2/wzPC/8+FB4lJyXkYacYqMvCOEyT7v3qC+wG2zaQST06+VTmB4bxUltkKSpJuCL9ONRqzUZbSpYLAF5y0FJvIMAAcPeasob0iLcvQbUvLMsThmtKd5JPmSTHuECkFwcQoek+8i1Uo0ayZNzpdHJvSu8sKaWeVdbRIqwTMqxZhXrTSjUjGC561EcVeiIAx1CJpYbiusIgedK1irKI+K2io8VKxAkcajVRZ4VZ+w7Gr72qbDDKHUrcaAHuSarArRfsyyguYbEkiO9HdpPHwjVbneo+i0yLk7PiPU/OrG9ZIoRkTdr0WxyoFc2fLOtFcFl7EOy04OS/mi9WZxze3tQR141W+wmF04dS/1qJ6gAC3x91H8T7I8reop/H+JzMvM2KQnSCYExc8yBx51GK9ImeB+AvTrzp7va8waEvSpaGzyK1dLGD1sPWtpW0gbdK2UfGYnvluKiCVGx3F+M8aX2fxaEL7p2QlR8Kv0k8D5VY8+yDWlTrQhxMyBstI+o4VUXEBY86VzYtkvcrQ9gzb4+10wzjmgMQtImAYv5UnHmEe750MyjMBq0uGFbAk+1FhJ5/OieOTa9Gjtr29Acm5P3di8MZFS8L7QoWwmiOEHiHWtGLHsbw6VFVUzHt3EcqgKUeNQpEbFJn31JbFt6XhcJrcA5/tXFN6bG1RFsyjEbmh43qe8fEetQ30wqedaXQLySXzAiuJRHU0ly8EU9FWUNqb99RFCLVOnemn0SKhYjL2Qt5tB2U4hJjeFLSDHnetpx+HODw60gQlAUEFPmlSEzy9qsu7AZcXcxYSfZSrWriPBcT5FWgetbD25c04Jzn4UT5KWkVTLXaKfkaLVMxqdXhAkkgACxMmIm8VGytYCRRDJgHMWgbhOpZ/4pMT6wPWualcjrSe2Fl7y1CWmAlIsBEcSSZg+ZO/Wm8XirAXkkD+f3rxUe6HAk+VjBP0+FJWCVibRtO5unj6c+FdE5Fi8c4YCff6/yfSh+FMvKVz1Af7UEAfGa9mmKIvPEQLXJ2p1prSpCeSCPdAn60bCubBZXxQ82fC4PNXyFU/tZlQa0PIsHICk/1QTqHWKldqMc7dGHXoXqlSrkRGwG0mqdjUYlIHfvKUOA1KUmecE2oGXUY5t4/I3i0mbHFZa4HltA70vC44t+BclFoJ/L/am8BihsakOMz9KUtwkO8TQVw5tU7Ce0OtAcuxelXdq/4k8+VHGzTUZWrE5R2uiZjz4h0qApoHhT586DZj2h0nS2Ao8SdvSN6jdFRV9BJCyhQKTBG3Gn3F6jNh61GyLMg8kyAFp9ofIin30iatP4MySvkyR4XPWomLRbpUx72jTK60gfki4dyD5VOoanepqHasoWU0hXOlBVJJqECHZ3P14N4OoAIkakkDxJBmJ3SfMca0ftV2laxeAQtlQMuthaZGpPgcVpWN5lAvsYkG9ZMsUlDpQdSbH+b1mStM1F002XVvG6RVn7ArSpTqp8R0pAO+kSSY6wPSqFleaBzwmyvn0/atB7NZWhLYXAKlyZ4hO0DltXMy5lpvc1Z05f1YUmXSJiZEX9aiO4jSu20GTz5W8vrUH744lQCb+Sr2G5neB+1Cs27VNskgkazPPnHLmInaxvR8Gsx5+I9iEsTjyyaB3iyrgkg+pMDh191F1f6ieivpQrsso4nDlTaFEgwqRBJSq23rRLGqDTqErIQogwFEA3iLE11YVGInNSlLhFdfw5C1A3IJvzqHj8IFKCTxT9TR/Es/8AuCOcHhtAvQ/MWgHU9D8D/evO4obdQ/3Z6zPkc9In9Ip+My9TSvLgabZxxFjVuxuGCmySJGw61VcblxR5jnXUaUm0cWLcVY8SFD+fDlRXKMbq8CvbT/1DmKrLayONSfvGxmFJuDQknBhHU19h3PcSpDZKZvYkbj+1VZCwZExx6+X9zVqwOaIeACoC/wBJ4+aedqfVlyCZKEz0E0Vrd0CUtvAK7OsFBU4ZAUAAI34z8aLFZN4+NOkWNMCra4pFRfNtWZa+vxGmVG1OPDxGmFqoqFn2QnmlAzTqX5607NRn2ok+YHqZ/Y1ZES0O05qoUh8jzqW2/NQhJNJNdSqa5/OdQoREXFqvvZLt3CUsvD2RAWP0j9Y5+Y93GqIU0d7MZR3gWvzCRHvV8x76V1OGGWFSDYXLckjWGswSpMhQIO0EH+bVm+Cwba3VqfWvSNXsjUVq5aiYTfckGpByVaI3I5XFTGcIeCQPMxakNPi9Bundj0sW/s404VKkg34Cxjr5belFu4URYJSP6rzTSUKTxA9PlTy1KMwpJ5gHfrBpi2wlJdCEt6PGFIBB8x9ad/8A7SVup1qbBg2B+d7VBOEnTqA0hZPod6puOwxaeMCBMpNwJkEHzrcIxcrYPLkkoOPg1LFYhChAUm/IjcX+lQVJttNV7KO03iTrCTzSRb/FH8VmuHMFtdzu3dSkk8oEqHWmlQjupcg7F5MDdFjy/ahT+EJBTsRVgGaNiZURG+pK0gdSoACmMxdbUAtKknzBBq2aUivNrCFhK76jvI8Jk/A2irBlOKUHe7JJTBieGmP71XMWyXFA6bciYkc/7VJyfGuMuStpawEkSjxG/GOPpQ1Hm0aUvbTLkRUKakYTHIfRrbVqTtxBB5EHY1GdsTW2ZRmGIVc1FN6fxQ8RphFbQBitNMupkHqPgP8A9VIAvwEnc7DrTKvYH+5XyTVmo+SApsiuJ3qUdq9hXQh1CykKSlSSUmIUAZIPUWqGQ4vI5TqQbwCUn6GoCkEGFCDyNq0fKMuYxTfeMkon2QqIMbi2xqPmfZw+y63bgof+J4VqijP1CrvkOLLLKUlII90ySZPvqFlvZIl9IB1JJECLx51r7OSYcgAtIMCPZHz41iUE+zUZOLtFKw+aocMER1p55tBukirBm/YNlwamz3aven3cKBf+nbhN3ER0VS7wc8DMdRxyDcS4kCFrA6XtUNWE3La/ajiYHmINqtmF+z9CfbWVf7YT85oTmvYFaJVh1mf0+yT5CLTWXiaCxzqXDAK8W4k3KkA7fnTI4CT76EZrjlvEDTITbUBx8rjjSXXVlULKiUmCDuOY8jXGnCF6USb+Hn5QOfChqVcm5K+CNgEKWvQDB4lRtPTnVxyzBoablM6gJ1D2unTkNqr353C6gpU2EkmCFeKfaB6VLwuOKRY6kkRPlTKlYq8e1BfMO+DhQpA1jjKQYIkEkEyL86FY3DqMAaUkXVex8VpTsaM4xaggOnZwwD036bVEbxg1qATuE/Af3JrbpAopyITUkEmdXGiGTPpSuSYqbgsNpVcWWnjzBH0PwqSnAI/SPdVJBH8EppKRJSANRkkACSeJjc0w8iTTrOHCbD3UpYg3t1t86tlIyHFOeIxTaU08/uetM6634AsS6YB6U05sgeRPvUf2rrxkRTWufQAegqGk6TOKNIipWBQFOoBAIKgCDIEHpXswwJZWUm43BF5FVfJK4CXZvtScMsAgFBnWk7K5H+lQ5jlcGtRyztcw4gw4ladNwqAtPksHytq41h62przSig6hvVmT6FyrAtoUVpB8QtPLyqxtLtt8hWJ9hMwd7h4tuq1NAL7tRKm1IG40z4Yn8sVfss7VLQIxDSmpEhQPeIJN7EezY1qyi5Kei0V0KB8qFYfMkrjSZm4EgW99SkOf0/X5VCEwimnW+dLQ4f5/mnNM/tVUQrGLyJhx4uLZS4IhSjqBkG1gYVvR5tnDYRnvQhCEJEjQkAkmwCdIkkk04UAWi1UvtLmH3Zxlx0qU02tZ7vSlSe8KTpXC1pG3nx8zSuXEm9w1jzOtrKBmSXvvWIQ4nQXQtelV1JSDKQoxvB9d6DtPqbkpUR/OI2o5nHaD73mBfGrSoKSkq0aoCEgyEEgbczuLmgS7z1NZfFHR0qUk0XrJMZ94yxaTGtpergLGx+SKE5Zi1lK3g3Ib/LN1BPtRbgL0z2HzhDK3UOewtBGxN+G3mAaPZPimghIQZIUZTEkhZ3gcIitybpNCe1RlKI5nWdpQyy8hPeJVtfTYpM8DsR8KDOdt1/lbbHXUo/MD4UznDYbS6wD4AS41J2lQKkjyEqHoOdV9CrVncxzTYcclckF8V2nxK7d6Ug8EgI+V6FqUTckk8yZPxryjSaw2x9Y4x6RFxG560gppzEe0etNU74PLMaWnnRFPZ23txAB9n+9QVJogzjpbUJghMdYmIoc93gJiUW/cMLwiWnGiCTeeo4GpOZqS6iL6hdNuPL1pg4pta8PqVAGkLJtp4X8qtCMjZXGnENGdocbJ90zWG2gqjF2Z8K7R/tZ2YXhVJXHgXMHgFC5Huv76r9GTtAHGnRZ/s8xoRjAg2S8lTZ6KBH1rUOy2YhxpIN4BSQd/CSm491YfgsT3biFg+yoH0m9ahlr3c4g8Uvy4gDmQkqSPKx93WpfJmi2YnIgDrw57te5T+RXkU7DrTuAxpckLTpUkwRqIIPmIg17BY3WkGI3mm80wSytLzJ0uCAeSk7GegrZQZZtxUf50qY2eNQsEtSpkzHGN/Th76lR0+VQg48aon2g4dLuHeBmEpBm86kkJB+I99XV92E78esVXO0OUofwyy6pSU3MgxsCL8CLmx8qwy0YfljsJ5EE36iD8qmNNk7CelNghIIQABzMkn32rqn59pRV6wPdQnBt2xnH/ABGGKG2KtnFNRckCehPuo5kgLb6gJSFpkTaUm4AuYmd+VBsPioIKUz5ASPWrI3jG1MNPaT3qSpshMAWVqRP/ABVED9NapKIo9RPNl3NUSs+IcaA0hJTcEHyuD5H5gVT08atWJx5II0bjgeYtvVWUmDS7O7pJeBc2pIpKTuK7FUx9sYf9o9abmlP+0etN074PKs6TTaxSia5NQobwyu7cQsRKVJVcahIINxxFtq0jB5hhH06EYbKXXHCSQo4vDr1H9K3RCZ4JCx5Vm6hS8UhCrtoKbXGrWJ4xIkDaxJ61RpM1hnsVlr0tPsuZe+pP4Q7zWwVFJhSXQpaHAFDYlJ3G9ZFj8KWXnGlQS2tbZi6SUKKSQeUiieT9qncOlTSocZUCFMuDWiCIJQD/AKa/6kwaiZm0lRU4iVNk7kypJVfSvnxhXGJsTFRFsitIST4laU84kg8qOZXmWlbDq1KUGnUhV5/D1JVYTJ/N5bUD+6FIBkEKuIN5HAjgafw7Kj4RcgEwOQEn4A1AU3Rp+N+0nCtqPcNurTe50tiTykk/CmMu+0hx95tlLKEhRAJKiowLnYJGw896zZtJUYSCSeV/80eyzI3W3EqdQUTOmbE7fvVXtRI7ps3jC4a1PqQRxHxqhYPMHAkAOL/+xpnMM9dAs4voFGSfLnWPWXwNeg/kvnclZgSsC5AE3iwPzvVKzLCYjM1v4dpQYaw7mhzVK1rXExYgQOU1pnZbKBhcGlLhGsguOqJtqNySTwAgdE1n2QZs6X8wTgWUuqexbig+sxh2kJQAFKUJKiTskC81tsEop8GWZ9laMM+toLUsoOlR06PGDBAF7D40N1DgKfzZ1S33FKVrUVqlURqMm4HAHlwroy9YQHNJg7H+fOheeWOPZhjaiOsYgpQUpHiVEnkkcBUvB4j8Jxob2WD5pmfgT7hU3sh2Rex7vdsjSkR3rp9lAPzUeA4x61eu1f2StYVlDrDkaBDutSgpzVaURISZMxHrRLjBWzlv1dRLd/gruS5aXmELAN5HMEgnltyvyqvdocsUy9pUCJuPX+81Zuxqi04ljv1J1uiNQBRGkk7mxvNwBaj32xZMgMtPIKSpKikwQTpImSAZsR8aBtT9yOzp8jhNRkZPxrqabUaWhVZo6tkR90aj1pPeivYj2j1qz/Zpk+HxWOSxiG1rQpKzKXC2G9CSsqXAumwTuPapw8v5KuFVwmtGPZzKzgH8RL4SxiA2HQoH7wYJU3h0GQlMEQpV48R4ihvbbssyjGYXD4NC0KxDTCi2terS48ohI1q9JvFjUKKXXAY6itPzXsRgsKziG3ikLaZCk4n7y2pa8VAlpGFSZSiTHiEwPWhmQ9nMCvJ3MXiEuNqbdDZcC9RcuFFDLcaUKKSlGpcgFRUbCKhZQ1gK60nDuFs+ZsRuCJuFeVtqu/bvs7hcO9gQyHMOl9lpx0OK1lvWuJJJsoDVPDw240Q7d9l8Lg8OvRhV6Vd2MLjUv98h02LvehJCWzpCyABBIPAVRDOV72EC/p5TRDLVdy4y6qQNfiA37o2WBPEpKh6irfl3YrDsNsnHRpcaLzzhfbbUwFoUWUM4cK7x5wnTOpJFwBaTUXKsHg15c/iMWl5PdvtttrQtOp0nxqbbbUAlJCIlSiqO8J4BNU7siiqdiuzmNba1MKKUqS4tAcEQsajF+MjaeEUTzNCu/AVMJSmPMquTf0qZimGEYjAuFBYTiGG1vJUrvFNgxGk6dROhM7ctuJ/OcFhUMqdcaW265Iw6e9UtZQJCXXEEDQnYwZP0HJtoLjSi0V9K4FN5M2HcUifZbIWrqk+EUWxGGaYwjT7yS4p5eltvUpCQhJgqJTck2gbeLjFFsN2bZw2PLCdS0OLTA1eJIUBYmJITc9IvQ1AYlkQWzDNO+bU1JCVpKFARdKhBHiB4HlWd9mc+Xg8txZbXEvuobBAJlWhAM89InbhVyzZ1lDhZZCi4XAnUVHQmVaQnziRJPM0Ob7LYRs4nCuoUtrCN/eFuqdWjW+ptKjOiyEaXIAifAd63Rjck06Mwy3LBAccEIEb8Ug/zr80vY1eJeSw0ohK1pSkGwBUQkTHCo2cZ0XlEIHdtAnQgGdKfypmBqgWmKX2Yd04po/pVPqAawov8pdkp53b6/wB/8Pozs3h2cGwhllCQlIEkbrVAlap3J3oL9omeS2loC3tn/jsKz7O/tOLUoZ8axxPsj968rHuv4MvOElWkAna6kkgR76DqZPZXyM6XHHffwVnOmklSfxUXTPhcSrfgoCYPlRzOcPlowSV4N1z7woo1NLWFaQQdYnSBYxeapOKZlR8QF/Phamzg1DiP5tTMIUqFXkTnufyS1MqF9JjnEj3imiqk4dSkzcjkQffSr8zVOJ0Meocvg5mDEKJ5mp/ZntMrBKeUhtC1OsrZBUT4A5GpSQNzYWPKm8+a48jQs0WDtHJyKpBlfahZwLGC7tIbaeU8SD4nVKJA18oSopkcI5VNzvt0vEY9vHBlDbram1RrccStTRBRIUfCLAQmBudyTVYqzZfmWCSnBhxoEtqdOJ/Dkuai53d9ikAoEdbCL7Bic+7WNYkvLGAw7brxJW6FvOEEmVFtKlaEKJ/MBzqE92lUrBM4Pu0htt1byiCZdWqUjX+mEkptvvU3G5jgVYRxKWiMSXnFIcCdKAyp1JSkCbQgKi1piKiZVmjCEMpdaQrTiUuOK0ArUwO7JQDNwYc8PmKhZPznt4MRjWMUrCNBTIAKCtxaHEoEISoKkJAE2AvN5qTjc++9Zf8AdmMMjDtoc70oSt1zUspKZl0kgQTYWkg0MzDFYBSMV3bbiXHHEHDGIS02nRKVSomV63CeRaRFlWuKcdgluKDLJbbWy4lI0zpdLq1JUm9hp0bkQJHAVlujajZUc57WN4gSvBM9+W0NF/W+fYa7tKg1r0BUAQTMETeKF4zOdeDbwwQEpbdcdKpJUpbiUo8U2EJQkW5UTxOYYcMvtllPen7mEr0AlKm0JTi9KgqwUtBI3nUo2mnVZtgSU6WQlJxhdUkolRwh06W0kmwsvwTxAkxNboHYSb7bNu4pnEnCNJU2AEt63VoXpSGkTqPh0BpMQIMXE1asR2r74Oq7hKHHgA453jizpBCtKQskJFgIFoqs4fGYJaHA00AS/qZ1IgpZBSVNpMnQNWvlbhwFodzbApcQQzpbShwHUNWpcANEp5QkKIvdSrWFLydurGcapWyPhO1mpWHZXh23ThypTa1KcGm8iUpsqCBv+nnRLCdoFNYj7yuFr8ROokCVCJtyBIjagvZrG4WErcA/DUrvfw7kFTpkuarp09yAmAAQo9RWcdr8G4nDoShfgUO/JTKHAEGDpChqSFlJKZGoDcTUjdFTkk7CWTsHMMShtMFpSlFQ1KTrSi6xKfEBYgRfjwNFM5xbOaoxIQ/jcKyw2Vr75ptDClNwlpLi0/iLVYQlcqseIis6YZW6+pTC1pZSsqQpILMSZ8CEqIbPkDYUQz9GJxWnU+txKREOurVBk3AM32v5VE1HsuMJZOSoilOu6YCT4uMcJ4CpWMy8tJ1KIkkgASZjc9NvfQ1I48a2uTWSdKkPMDSZgE8JuB5+dXrL8WVYIyZJG/mJHzqitIJsP81dMkZIw5Sf6vjNLate1fuE0TubX0U9wEqMX358/KuqSsbj+cKLYxAZUAjUlw2VEfCajv4JzcFSp4HfamFkjSsVeKVtfAPDpG8jnUhLs8q5JCfGki8cuHzpoNoNwYoip9GHFrsI58q3rQp0caK52P8AuoW+PCmsYvxCZvyGwa7NJFeogE7XDXprxqEOUaw5dKAQpIFo8NxQRW1Lbxi0iEqIFYmrCRkl2PZk2oOEqOpSvEVc5pjCqGq4sP5NP4lwqCCbnT/5KqMnc1p9GV2W7J8OCSsKQEhIuVBMAb23PoKkqztiSdLjqU7lJCAfISJNU1O8SY61LVYW25cPdQti8h976Q5nGcFxSkoR3TZI8AJM2tqPE0jKsrLpk2QNzz8hTCkTbhc8OnKrBkyQGyANlKHmYJEnzqSdR4MRjulyTVO6UhKBpA4Chj+JWk2olFQcQbml1yx5ulwV7MHlKXCptwPAm5pkD+eVKxZla+ppzBIBUJ5inI9HPn2Gcny/iep6cKtGGVMj+bUGw9k6hvJHkQNpFFMJZUcJ+v8AeldTzBjekajNfZCby5t320yoKN7g79dq7i2YbUG7adqX3hDygNv8U4n2j60Of6Sl8BYfqyT8gMhURoBBJHiM2t+9CcZl8LIBAHAaqmZkNLgAJiZiTxj9hSGMOkiSJJnemoypcCU480z/2Q=="/>
          <p:cNvSpPr>
            <a:spLocks noChangeAspect="1" noChangeArrowheads="1"/>
          </p:cNvSpPr>
          <p:nvPr/>
        </p:nvSpPr>
        <p:spPr bwMode="auto">
          <a:xfrm>
            <a:off x="4535488" y="-152400"/>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l">
              <a:spcBef>
                <a:spcPct val="20000"/>
              </a:spcBef>
              <a:buChar char="•"/>
              <a:defRPr sz="3200">
                <a:solidFill>
                  <a:srgbClr val="333333"/>
                </a:solidFill>
                <a:latin typeface="Trebuchet MS" pitchFamily="34" charset="0"/>
              </a:defRPr>
            </a:lvl1pPr>
            <a:lvl2pPr marL="742950" indent="-285750" algn="l">
              <a:spcBef>
                <a:spcPct val="20000"/>
              </a:spcBef>
              <a:buChar char="–"/>
              <a:defRPr sz="2800">
                <a:solidFill>
                  <a:srgbClr val="333333"/>
                </a:solidFill>
                <a:latin typeface="Trebuchet MS" pitchFamily="34" charset="0"/>
              </a:defRPr>
            </a:lvl2pPr>
            <a:lvl3pPr marL="1143000" indent="-228600" algn="l">
              <a:spcBef>
                <a:spcPct val="20000"/>
              </a:spcBef>
              <a:buChar char="•"/>
              <a:defRPr sz="2400">
                <a:solidFill>
                  <a:srgbClr val="333333"/>
                </a:solidFill>
                <a:latin typeface="Trebuchet MS" pitchFamily="34" charset="0"/>
              </a:defRPr>
            </a:lvl3pPr>
            <a:lvl4pPr marL="1600200" indent="-228600" algn="l">
              <a:spcBef>
                <a:spcPct val="20000"/>
              </a:spcBef>
              <a:buChar char="–"/>
              <a:defRPr sz="2000">
                <a:solidFill>
                  <a:srgbClr val="333333"/>
                </a:solidFill>
                <a:latin typeface="Trebuchet MS" pitchFamily="34" charset="0"/>
              </a:defRPr>
            </a:lvl4pPr>
            <a:lvl5pPr marL="2057400" indent="-228600" algn="l">
              <a:spcBef>
                <a:spcPct val="20000"/>
              </a:spcBef>
              <a:buChar char="»"/>
              <a:defRPr sz="2000">
                <a:solidFill>
                  <a:srgbClr val="333333"/>
                </a:solidFill>
                <a:latin typeface="Trebuchet MS" pitchFamily="34" charset="0"/>
              </a:defRPr>
            </a:lvl5pPr>
            <a:lvl6pPr marL="2514600" indent="-228600" eaLnBrk="0" fontAlgn="base" hangingPunct="0">
              <a:spcBef>
                <a:spcPct val="20000"/>
              </a:spcBef>
              <a:spcAft>
                <a:spcPct val="0"/>
              </a:spcAft>
              <a:buChar char="»"/>
              <a:defRPr sz="2000">
                <a:solidFill>
                  <a:srgbClr val="333333"/>
                </a:solidFill>
                <a:latin typeface="Trebuchet MS" pitchFamily="34" charset="0"/>
              </a:defRPr>
            </a:lvl6pPr>
            <a:lvl7pPr marL="2971800" indent="-228600" eaLnBrk="0" fontAlgn="base" hangingPunct="0">
              <a:spcBef>
                <a:spcPct val="20000"/>
              </a:spcBef>
              <a:spcAft>
                <a:spcPct val="0"/>
              </a:spcAft>
              <a:buChar char="»"/>
              <a:defRPr sz="2000">
                <a:solidFill>
                  <a:srgbClr val="333333"/>
                </a:solidFill>
                <a:latin typeface="Trebuchet MS" pitchFamily="34" charset="0"/>
              </a:defRPr>
            </a:lvl7pPr>
            <a:lvl8pPr marL="3429000" indent="-228600" eaLnBrk="0" fontAlgn="base" hangingPunct="0">
              <a:spcBef>
                <a:spcPct val="20000"/>
              </a:spcBef>
              <a:spcAft>
                <a:spcPct val="0"/>
              </a:spcAft>
              <a:buChar char="»"/>
              <a:defRPr sz="2000">
                <a:solidFill>
                  <a:srgbClr val="333333"/>
                </a:solidFill>
                <a:latin typeface="Trebuchet MS" pitchFamily="34" charset="0"/>
              </a:defRPr>
            </a:lvl8pPr>
            <a:lvl9pPr marL="3886200" indent="-228600" eaLnBrk="0" fontAlgn="base" hangingPunct="0">
              <a:spcBef>
                <a:spcPct val="20000"/>
              </a:spcBef>
              <a:spcAft>
                <a:spcPct val="0"/>
              </a:spcAft>
              <a:buChar char="»"/>
              <a:defRPr sz="2000">
                <a:solidFill>
                  <a:srgbClr val="333333"/>
                </a:solidFill>
                <a:latin typeface="Trebuchet MS" pitchFamily="34" charset="0"/>
              </a:defRPr>
            </a:lvl9pPr>
          </a:lstStyle>
          <a:p>
            <a:pPr algn="ctr">
              <a:spcBef>
                <a:spcPct val="0"/>
              </a:spcBef>
              <a:buFontTx/>
              <a:buNone/>
            </a:pPr>
            <a:endParaRPr lang="nl-NL" altLang="nl-NL" sz="2000">
              <a:solidFill>
                <a:schemeClr val="tx1"/>
              </a:solidFill>
            </a:endParaRPr>
          </a:p>
        </p:txBody>
      </p:sp>
      <p:sp>
        <p:nvSpPr>
          <p:cNvPr id="54281" name="AutoShape 4" descr="data:image/jpeg;base64,/9j/4AAQSkZJRgABAQAAAQABAAD/2wCEAAkGBhQSERUUExQVFRUWGBUXFxcYGBUVGBcUFRQVFxUYFBgYHCYfFxojHBQVHy8gJCcpLCwsFR4xNTAqNSYrLCkBCQoKDgwOGg8PGiwkHyQsKSwsLCksKSkpLCwsKSkpKSkpKSkpLCwpKSkpLCksKSwsLCwsLCwsKSwsLCksKiksLP/AABEIAQwAvAMBIgACEQEDEQH/xAAcAAABBQEBAQAAAAAAAAAAAAAFAgMEBgcBAAj/xABAEAABAwIEAwUFBwMDAwUBAAABAgMRACEEBRIxQVFxBhMiYYEykaGxwQcUI0JS0fBi4fEzcoKissIXJCWS4hX/xAAaAQACAwEBAAAAAAAAAAAAAAADBAABAgUG/8QAKxEAAgIBBAEEAQIHAAAAAAAAAAECEQMEEiExQRMiUWEyM3EFFCNCkbHh/9oADAMBAAIRAxEAPwCgY7JrkoM+R/egmIwJBuIPI1c32b2Ppc/GozmG1WKZHn9KVjPgalj5KWtkjemzVsxGRwLe7/NDXMhJEpIvwvRVkTBSxNHezbF1K6D96srKqHZVgy2gCL7nrRFtJ8qHLl2FgqRKRTk86bQ35n5fKlpbHKhmxQcHXpSpPL32rqRS0iqLEQfIfGlhvzPypQTS0ioQQGRypemlAV2KhBEUk06RSCKsgmk0oiuRUIcArsV2K7FQgiK6FUqKSRUIcWqk666RXIqEIribmkaaeXuaTpoaNM9osKbQz4R0qWEWFJQiwq4PkkuiN3VKS3T5RXgmi2CRxIpemvBNOAVk0cSKWBXtNLSKhZ4JpSRXYqSjBKIBA34cep8qiTZV0R4rumpicrXyHvpD+GUj2hHnwq9rK3IjaaSpNPRTaqo0MkVwClmvCpRVntNdCa6K7qHOoXYnTSSmlF0U2XvI1KJZyK5FcLh5UmVeVSirGlJua6lFOFF6iY/M0NAyb/I+dDXPRtuiW64EIBNDUdoGxagTmOW7MqPP/FK+7eUjidjPn/ajRx12BnlvhFhGctHjflTuFxyF+yfSqjiWoEp398U7l5VufT6VpxozGRcwilRUbCYsKQJ3i/WnTiBWGglj8UqoisYOYqdkSe9dsZCBJ9bCoo2U5UH8tyOACoX+UjajTWCA4VMQ2OFPts00opIUlJsiry8RMUNzPKA6goM8wRz4delWGKaeIqETMyU0trwOAzwPMAxfzkeu/EVwGTFXHNsq75MbcR1oQrIlp2hUf8T+1YjFJ2wkptqkBHmiElXAb1G+8p5j3iimZYod2WohSjpNwoCd9jY2oWMotaT6VHjb5ihjT43KPLODEJ510vp5TRXLexeIdSFJQdJ4251CzfLDhXCHYsAbGd/r+9KqUnKqDzxwgu7Y0FH9PxH0FMuvqHAfH96joz07934eYJmPlU1h9LgSpMnxAEcdxaOdFatcdgE6dyXBDLyjx9wFehZ4q+P0rSU9lkwCnAvq5a3W2x6gKJHuqQOyrv5cHhgOSnnFH3gChLDmYd59OvBnGKXpSo2tzqqYnEJcV4hIJn+RRDtZmRQQhNp3NA8I4VGEjUdz5dIouKPFiuWXNIfSETt6D4Xo4xk3gBInmJ5xUHA5IoqCjaTPEfDhVvaCZuZ+gjerlkro1jw7lbKhi8JBJUfdyqQ1gpbBG4FGsVl6VEq4ctqZdCUosQN7UKcrDY8e27A6X1JtMXrnekpMkkzG/DypjvCVwoXBG21OITY/7hRfAD+4aU5v6VYOyuMKMalM+FwaSPMAlPxEetACm5qbhs4GEcbfKdUSCmYJCkrQYN4PirfkG+Ys2ll5KUFaiAEySTYACqxnv2nIZR+CytxV4K4QgeZuVHpA61m2O7dYjEupSVaGZ/002BFyO8/Ufh5casLbYWBNwZk854z/AJrOTI4s3gwxyRdjuV9o8TiFF515YOwQg6G0p8kbHbdUmpeL7evsXV3Tif65QeiSifin1qKywEjSNqG53lxKZsR0/kUD1XY3/Lx21RZ8q7d4nEBWjBAlMSe9hN9rlG5p5xeKf/11ow7e5bbVKyOSl7gdKgdmHil5tP5XISof1QdPrv76ted9nlkhaBqtBAubdKmXNKOPdFWZw6bFKe2br7K3icMiUobSAkchueEUcwmW2E1CLKWrr3/Tx/nnWi4TJ2ylJ07gSJMTVfw7UTySk5/Q3qlj00Ixh98/JAyPIW1MjvElV1QCpURPIGN5rJfta0s4tTbaAlMIJCRx0J+tb6kQIFYF9rOI/wDk3LSAhsf9A/en8j4bOPD3TsqAx8IkiOG8Ub7Eq73EJbSRC1t+YnWn6UCJFpuLyLXnlV1+yXBJcx6SYAQCpI5qHsj039KXj2MZPxZvNeArlepgSPlfthi0qWEpUDG4F4PmaBYfGqR7J09KbfHiPWuJTWIxSVGpyt2FW+0mI/X70p/ap+D7VLB8aQoeUpN/hVfmlg1HjTLWaa6ZouHxCXEBSTIPwPIihmYtTbgbGOtCuzONIKmx+YSPIjf4H4UaxboBFjA5RJMedLSjtdHRhk9SNsGupHeEAWGkCdyAB+9LU1A6wfjT2KT40kcU+tiNxT+MaiOn1FEXQtJVNgvT4j0/egeOxBecCUgqA8KQBMknf41aMLlJxDoaCgjWiNRBIHoN+lq0fsr2TawjaUJAWqZW5oupVo3JgAAWoiVgJMxrNezWIwi0B1GlRAVuDvuJ5ib1aMB7KeH+ONWH7Q+z7qnQ/OpqALCNBiDI84maCMiERS+bl0OadUrJjTopjGukkJkaZBMmNzA4bc6hF8pPlUl9QLZIN42/nGhJcjLlaNC+zrsp4BiH0+IqBZGokBKdlwOJMxwiDF60BND8jZDOGaQVE6UJEqPi9nj51K++oG6k++ulCFKkcaeTc7Zn32gKjFdW0/WtDy8/hI6Cs37fvJXiElJB/DAPWTUrM+2rhQlDH4aAkAq/Mrhb9PzpTGqyyH8vuw4y49oO0rOEQS4rxQSlAupR6cB5mvnrP8S5iHVuOeJxRJmQbcugsPSrTmKiq6iVHckkqJ9TvQltAKpCZ91qLNtmMMUlZWk4MnZO1yTCQPU2q09kVIadac1AaVpVqMwL39L1FxbAIJMCpmV5bspW2kQmIA86ErsLKlHk3tjEJWNSVBSTEEEEfCnqx7AZq6xPdOKSDuBtPQ2qcO1uK4rn4fSmbQg4tGGYr2jTYFP4lMqPWuRVrow+xsV0DlSiRXgKshOyV0peSfJX/aaLPL1OJbSTeCq5Ii5UY5mKC4F8IcSo7TB6EEGoGKxZUonhNunCgyjbDwybYlpOKbQ4rUtI24idhTmZ9qGD7GtX/GJ25mqZRfsvl6XcSgLEto1OL3jQ2NV/ImB6xxrWwy8juy35TmAwyg4+AXSlOhlEFSEGILhJso/Sr72e7StvEA+BZ2SYgnYQrj/N6yzDAuuqWq5WoqPrw+Q9KsrGGhHI0CWXa6QxDApxtmpLCXEqSoSCCFDmD8jsfSs17R5KrDKKd0G6FcCDV3yLMO9aQs+1dKuqbEnqkg1IznKUYlvu3BfgRwPEj6jyok4qasFjm8cqZluQNodxaEuJ1IuI4aiCEk871dVdimiSpsrQoElEKslQgpMHzigmQ9mVpxhTEBsgqVwgbR1+VX9lUHoffwPxqsa45LzSqVplQyDtB3qXGHpD6ZhUxqEj2Y2I5eVWd7DJlu3E/wDad+dZrnjRaxKlIsUrPwNXhntUytKFBpw7H2kDhHI0zj1MVGpvoWy6OcpXjXYM7YpAdSI3SPmaHhXhHWnO0GY98+khOkJTAEybnjTS2/wzPC/8+FB4lJyXkYacYqMvCOEyT7v3qC+wG2zaQST06+VTmB4bxUltkKSpJuCL9ONRqzUZbSpYLAF5y0FJvIMAAcPeasob0iLcvQbUvLMsThmtKd5JPmSTHuECkFwcQoek+8i1Uo0ayZNzpdHJvSu8sKaWeVdbRIqwTMqxZhXrTSjUjGC561EcVeiIAx1CJpYbiusIgedK1irKI+K2io8VKxAkcajVRZ4VZ+w7Gr72qbDDKHUrcaAHuSarArRfsyyguYbEkiO9HdpPHwjVbneo+i0yLk7PiPU/OrG9ZIoRkTdr0WxyoFc2fLOtFcFl7EOy04OS/mi9WZxze3tQR141W+wmF04dS/1qJ6gAC3x91H8T7I8reop/H+JzMvM2KQnSCYExc8yBx51GK9ImeB+AvTrzp7va8waEvSpaGzyK1dLGD1sPWtpW0gbdK2UfGYnvluKiCVGx3F+M8aX2fxaEL7p2QlR8Kv0k8D5VY8+yDWlTrQhxMyBstI+o4VUXEBY86VzYtkvcrQ9gzb4+10wzjmgMQtImAYv5UnHmEe750MyjMBq0uGFbAk+1FhJ5/OieOTa9Gjtr29Acm5P3di8MZFS8L7QoWwmiOEHiHWtGLHsbw6VFVUzHt3EcqgKUeNQpEbFJn31JbFt6XhcJrcA5/tXFN6bG1RFsyjEbmh43qe8fEetQ30wqedaXQLySXzAiuJRHU0ly8EU9FWUNqb99RFCLVOnemn0SKhYjL2Qt5tB2U4hJjeFLSDHnetpx+HODw60gQlAUEFPmlSEzy9qsu7AZcXcxYSfZSrWriPBcT5FWgetbD25c04Jzn4UT5KWkVTLXaKfkaLVMxqdXhAkkgACxMmIm8VGytYCRRDJgHMWgbhOpZ/4pMT6wPWualcjrSe2Fl7y1CWmAlIsBEcSSZg+ZO/Wm8XirAXkkD+f3rxUe6HAk+VjBP0+FJWCVibRtO5unj6c+FdE5Fi8c4YCff6/yfSh+FMvKVz1Af7UEAfGa9mmKIvPEQLXJ2p1prSpCeSCPdAn60bCubBZXxQ82fC4PNXyFU/tZlQa0PIsHICk/1QTqHWKldqMc7dGHXoXqlSrkRGwG0mqdjUYlIHfvKUOA1KUmecE2oGXUY5t4/I3i0mbHFZa4HltA70vC44t+BclFoJ/L/am8BihsakOMz9KUtwkO8TQVw5tU7Ce0OtAcuxelXdq/4k8+VHGzTUZWrE5R2uiZjz4h0qApoHhT586DZj2h0nS2Ao8SdvSN6jdFRV9BJCyhQKTBG3Gn3F6jNh61GyLMg8kyAFp9ofIin30iatP4MySvkyR4XPWomLRbpUx72jTK60gfki4dyD5VOoanepqHasoWU0hXOlBVJJqECHZ3P14N4OoAIkakkDxJBmJ3SfMca0ftV2laxeAQtlQMuthaZGpPgcVpWN5lAvsYkG9ZMsUlDpQdSbH+b1mStM1F002XVvG6RVn7ArSpTqp8R0pAO+kSSY6wPSqFleaBzwmyvn0/atB7NZWhLYXAKlyZ4hO0DltXMy5lpvc1Z05f1YUmXSJiZEX9aiO4jSu20GTz5W8vrUH744lQCb+Sr2G5neB+1Cs27VNskgkazPPnHLmInaxvR8Gsx5+I9iEsTjyyaB3iyrgkg+pMDh191F1f6ieivpQrsso4nDlTaFEgwqRBJSq23rRLGqDTqErIQogwFEA3iLE11YVGInNSlLhFdfw5C1A3IJvzqHj8IFKCTxT9TR/Es/8AuCOcHhtAvQ/MWgHU9D8D/evO4obdQ/3Z6zPkc9In9Ip+My9TSvLgabZxxFjVuxuGCmySJGw61VcblxR5jnXUaUm0cWLcVY8SFD+fDlRXKMbq8CvbT/1DmKrLayONSfvGxmFJuDQknBhHU19h3PcSpDZKZvYkbj+1VZCwZExx6+X9zVqwOaIeACoC/wBJ4+aedqfVlyCZKEz0E0Vrd0CUtvAK7OsFBU4ZAUAAI34z8aLFZN4+NOkWNMCra4pFRfNtWZa+vxGmVG1OPDxGmFqoqFn2QnmlAzTqX5607NRn2ok+YHqZ/Y1ZES0O05qoUh8jzqW2/NQhJNJNdSqa5/OdQoREXFqvvZLt3CUsvD2RAWP0j9Y5+Y93GqIU0d7MZR3gWvzCRHvV8x76V1OGGWFSDYXLckjWGswSpMhQIO0EH+bVm+Cwba3VqfWvSNXsjUVq5aiYTfckGpByVaI3I5XFTGcIeCQPMxakNPi9Bundj0sW/s404VKkg34Cxjr5belFu4URYJSP6rzTSUKTxA9PlTy1KMwpJ5gHfrBpi2wlJdCEt6PGFIBB8x9ad/8A7SVup1qbBg2B+d7VBOEnTqA0hZPod6puOwxaeMCBMpNwJkEHzrcIxcrYPLkkoOPg1LFYhChAUm/IjcX+lQVJttNV7KO03iTrCTzSRb/FH8VmuHMFtdzu3dSkk8oEqHWmlQjupcg7F5MDdFjy/ahT+EJBTsRVgGaNiZURG+pK0gdSoACmMxdbUAtKknzBBq2aUivNrCFhK76jvI8Jk/A2irBlOKUHe7JJTBieGmP71XMWyXFA6bciYkc/7VJyfGuMuStpawEkSjxG/GOPpQ1Hm0aUvbTLkRUKakYTHIfRrbVqTtxBB5EHY1GdsTW2ZRmGIVc1FN6fxQ8RphFbQBitNMupkHqPgP8A9VIAvwEnc7DrTKvYH+5XyTVmo+SApsiuJ3qUdq9hXQh1CykKSlSSUmIUAZIPUWqGQ4vI5TqQbwCUn6GoCkEGFCDyNq0fKMuYxTfeMkon2QqIMbi2xqPmfZw+y63bgof+J4VqijP1CrvkOLLLKUlII90ySZPvqFlvZIl9IB1JJECLx51r7OSYcgAtIMCPZHz41iUE+zUZOLtFKw+aocMER1p55tBukirBm/YNlwamz3aven3cKBf+nbhN3ER0VS7wc8DMdRxyDcS4kCFrA6XtUNWE3La/ajiYHmINqtmF+z9CfbWVf7YT85oTmvYFaJVh1mf0+yT5CLTWXiaCxzqXDAK8W4k3KkA7fnTI4CT76EZrjlvEDTITbUBx8rjjSXXVlULKiUmCDuOY8jXGnCF6USb+Hn5QOfChqVcm5K+CNgEKWvQDB4lRtPTnVxyzBoablM6gJ1D2unTkNqr353C6gpU2EkmCFeKfaB6VLwuOKRY6kkRPlTKlYq8e1BfMO+DhQpA1jjKQYIkEkEyL86FY3DqMAaUkXVex8VpTsaM4xaggOnZwwD036bVEbxg1qATuE/Af3JrbpAopyITUkEmdXGiGTPpSuSYqbgsNpVcWWnjzBH0PwqSnAI/SPdVJBH8EppKRJSANRkkACSeJjc0w8iTTrOHCbD3UpYg3t1t86tlIyHFOeIxTaU08/uetM6634AsS6YB6U05sgeRPvUf2rrxkRTWufQAegqGk6TOKNIipWBQFOoBAIKgCDIEHpXswwJZWUm43BF5FVfJK4CXZvtScMsAgFBnWk7K5H+lQ5jlcGtRyztcw4gw4ladNwqAtPksHytq41h62przSig6hvVmT6FyrAtoUVpB8QtPLyqxtLtt8hWJ9hMwd7h4tuq1NAL7tRKm1IG40z4Yn8sVfss7VLQIxDSmpEhQPeIJN7EezY1qyi5Kei0V0KB8qFYfMkrjSZm4EgW99SkOf0/X5VCEwimnW+dLQ4f5/mnNM/tVUQrGLyJhx4uLZS4IhSjqBkG1gYVvR5tnDYRnvQhCEJEjQkAkmwCdIkkk04UAWi1UvtLmH3Zxlx0qU02tZ7vSlSe8KTpXC1pG3nx8zSuXEm9w1jzOtrKBmSXvvWIQ4nQXQtelV1JSDKQoxvB9d6DtPqbkpUR/OI2o5nHaD73mBfGrSoKSkq0aoCEgyEEgbczuLmgS7z1NZfFHR0qUk0XrJMZ94yxaTGtpergLGx+SKE5Zi1lK3g3Ib/LN1BPtRbgL0z2HzhDK3UOewtBGxN+G3mAaPZPimghIQZIUZTEkhZ3gcIitybpNCe1RlKI5nWdpQyy8hPeJVtfTYpM8DsR8KDOdt1/lbbHXUo/MD4UznDYbS6wD4AS41J2lQKkjyEqHoOdV9CrVncxzTYcclckF8V2nxK7d6Ug8EgI+V6FqUTckk8yZPxryjSaw2x9Y4x6RFxG560gppzEe0etNU74PLMaWnnRFPZ23txAB9n+9QVJogzjpbUJghMdYmIoc93gJiUW/cMLwiWnGiCTeeo4GpOZqS6iL6hdNuPL1pg4pta8PqVAGkLJtp4X8qtCMjZXGnENGdocbJ90zWG2gqjF2Z8K7R/tZ2YXhVJXHgXMHgFC5Huv76r9GTtAHGnRZ/s8xoRjAg2S8lTZ6KBH1rUOy2YhxpIN4BSQd/CSm491YfgsT3biFg+yoH0m9ahlr3c4g8Uvy4gDmQkqSPKx93WpfJmi2YnIgDrw57te5T+RXkU7DrTuAxpckLTpUkwRqIIPmIg17BY3WkGI3mm80wSytLzJ0uCAeSk7GegrZQZZtxUf50qY2eNQsEtSpkzHGN/Th76lR0+VQg48aon2g4dLuHeBmEpBm86kkJB+I99XV92E78esVXO0OUofwyy6pSU3MgxsCL8CLmx8qwy0YfljsJ5EE36iD8qmNNk7CelNghIIQABzMkn32rqn59pRV6wPdQnBt2xnH/ABGGKG2KtnFNRckCehPuo5kgLb6gJSFpkTaUm4AuYmd+VBsPioIKUz5ASPWrI3jG1MNPaT3qSpshMAWVqRP/ABVED9NapKIo9RPNl3NUSs+IcaA0hJTcEHyuD5H5gVT08atWJx5II0bjgeYtvVWUmDS7O7pJeBc2pIpKTuK7FUx9sYf9o9abmlP+0etN074PKs6TTaxSia5NQobwyu7cQsRKVJVcahIINxxFtq0jB5hhH06EYbKXXHCSQo4vDr1H9K3RCZ4JCx5Vm6hS8UhCrtoKbXGrWJ4xIkDaxJ61RpM1hnsVlr0tPsuZe+pP4Q7zWwVFJhSXQpaHAFDYlJ3G9ZFj8KWXnGlQS2tbZi6SUKKSQeUiieT9qncOlTSocZUCFMuDWiCIJQD/AKa/6kwaiZm0lRU4iVNk7kypJVfSvnxhXGJsTFRFsitIST4laU84kg8qOZXmWlbDq1KUGnUhV5/D1JVYTJ/N5bUD+6FIBkEKuIN5HAjgafw7Kj4RcgEwOQEn4A1AU3Rp+N+0nCtqPcNurTe50tiTykk/CmMu+0hx95tlLKEhRAJKiowLnYJGw896zZtJUYSCSeV/80eyzI3W3EqdQUTOmbE7fvVXtRI7ps3jC4a1PqQRxHxqhYPMHAkAOL/+xpnMM9dAs4voFGSfLnWPWXwNeg/kvnclZgSsC5AE3iwPzvVKzLCYjM1v4dpQYaw7mhzVK1rXExYgQOU1pnZbKBhcGlLhGsguOqJtqNySTwAgdE1n2QZs6X8wTgWUuqexbig+sxh2kJQAFKUJKiTskC81tsEop8GWZ9laMM+toLUsoOlR06PGDBAF7D40N1DgKfzZ1S33FKVrUVqlURqMm4HAHlwroy9YQHNJg7H+fOheeWOPZhjaiOsYgpQUpHiVEnkkcBUvB4j8Jxob2WD5pmfgT7hU3sh2Rex7vdsjSkR3rp9lAPzUeA4x61eu1f2StYVlDrDkaBDutSgpzVaURISZMxHrRLjBWzlv1dRLd/gruS5aXmELAN5HMEgnltyvyqvdocsUy9pUCJuPX+81Zuxqi04ljv1J1uiNQBRGkk7mxvNwBaj32xZMgMtPIKSpKikwQTpImSAZsR8aBtT9yOzp8jhNRkZPxrqabUaWhVZo6tkR90aj1pPeivYj2j1qz/Zpk+HxWOSxiG1rQpKzKXC2G9CSsqXAumwTuPapw8v5KuFVwmtGPZzKzgH8RL4SxiA2HQoH7wYJU3h0GQlMEQpV48R4ihvbbssyjGYXD4NC0KxDTCi2terS48ohI1q9JvFjUKKXXAY6itPzXsRgsKziG3ikLaZCk4n7y2pa8VAlpGFSZSiTHiEwPWhmQ9nMCvJ3MXiEuNqbdDZcC9RcuFFDLcaUKKSlGpcgFRUbCKhZQ1gK60nDuFs+ZsRuCJuFeVtqu/bvs7hcO9gQyHMOl9lpx0OK1lvWuJJJsoDVPDw240Q7d9l8Lg8OvRhV6Vd2MLjUv98h02LvehJCWzpCyABBIPAVRDOV72EC/p5TRDLVdy4y6qQNfiA37o2WBPEpKh6irfl3YrDsNsnHRpcaLzzhfbbUwFoUWUM4cK7x5wnTOpJFwBaTUXKsHg15c/iMWl5PdvtttrQtOp0nxqbbbUAlJCIlSiqO8J4BNU7siiqdiuzmNba1MKKUqS4tAcEQsajF+MjaeEUTzNCu/AVMJSmPMquTf0qZimGEYjAuFBYTiGG1vJUrvFNgxGk6dROhM7ctuJ/OcFhUMqdcaW265Iw6e9UtZQJCXXEEDQnYwZP0HJtoLjSi0V9K4FN5M2HcUifZbIWrqk+EUWxGGaYwjT7yS4p5eltvUpCQhJgqJTck2gbeLjFFsN2bZw2PLCdS0OLTA1eJIUBYmJITc9IvQ1AYlkQWzDNO+bU1JCVpKFARdKhBHiB4HlWd9mc+Xg8txZbXEvuobBAJlWhAM89InbhVyzZ1lDhZZCi4XAnUVHQmVaQnziRJPM0Ob7LYRs4nCuoUtrCN/eFuqdWjW+ptKjOiyEaXIAifAd63Rjck06Mwy3LBAccEIEb8Ug/zr80vY1eJeSw0ohK1pSkGwBUQkTHCo2cZ0XlEIHdtAnQgGdKfypmBqgWmKX2Yd04po/pVPqAawov8pdkp53b6/wB/8Pozs3h2cGwhllCQlIEkbrVAlap3J3oL9omeS2loC3tn/jsKz7O/tOLUoZ8axxPsj968rHuv4MvOElWkAna6kkgR76DqZPZXyM6XHHffwVnOmklSfxUXTPhcSrfgoCYPlRzOcPlowSV4N1z7woo1NLWFaQQdYnSBYxeapOKZlR8QF/Phamzg1DiP5tTMIUqFXkTnufyS1MqF9JjnEj3imiqk4dSkzcjkQffSr8zVOJ0Meocvg5mDEKJ5mp/ZntMrBKeUhtC1OsrZBUT4A5GpSQNzYWPKm8+a48jQs0WDtHJyKpBlfahZwLGC7tIbaeU8SD4nVKJA18oSopkcI5VNzvt0vEY9vHBlDbram1RrccStTRBRIUfCLAQmBudyTVYqzZfmWCSnBhxoEtqdOJ/Dkuai53d9ikAoEdbCL7Bic+7WNYkvLGAw7brxJW6FvOEEmVFtKlaEKJ/MBzqE92lUrBM4Pu0htt1byiCZdWqUjX+mEkptvvU3G5jgVYRxKWiMSXnFIcCdKAyp1JSkCbQgKi1piKiZVmjCEMpdaQrTiUuOK0ArUwO7JQDNwYc8PmKhZPznt4MRjWMUrCNBTIAKCtxaHEoEISoKkJAE2AvN5qTjc++9Zf8AdmMMjDtoc70oSt1zUspKZl0kgQTYWkg0MzDFYBSMV3bbiXHHEHDGIS02nRKVSomV63CeRaRFlWuKcdgluKDLJbbWy4lI0zpdLq1JUm9hp0bkQJHAVlujajZUc57WN4gSvBM9+W0NF/W+fYa7tKg1r0BUAQTMETeKF4zOdeDbwwQEpbdcdKpJUpbiUo8U2EJQkW5UTxOYYcMvtllPen7mEr0AlKm0JTi9KgqwUtBI3nUo2mnVZtgSU6WQlJxhdUkolRwh06W0kmwsvwTxAkxNboHYSb7bNu4pnEnCNJU2AEt63VoXpSGkTqPh0BpMQIMXE1asR2r74Oq7hKHHgA453jizpBCtKQskJFgIFoqs4fGYJaHA00AS/qZ1IgpZBSVNpMnQNWvlbhwFodzbApcQQzpbShwHUNWpcANEp5QkKIvdSrWFLydurGcapWyPhO1mpWHZXh23ThypTa1KcGm8iUpsqCBv+nnRLCdoFNYj7yuFr8ROokCVCJtyBIjagvZrG4WErcA/DUrvfw7kFTpkuarp09yAmAAQo9RWcdr8G4nDoShfgUO/JTKHAEGDpChqSFlJKZGoDcTUjdFTkk7CWTsHMMShtMFpSlFQ1KTrSi6xKfEBYgRfjwNFM5xbOaoxIQ/jcKyw2Vr75ptDClNwlpLi0/iLVYQlcqseIis6YZW6+pTC1pZSsqQpILMSZ8CEqIbPkDYUQz9GJxWnU+txKREOurVBk3AM32v5VE1HsuMJZOSoilOu6YCT4uMcJ4CpWMy8tJ1KIkkgASZjc9NvfQ1I48a2uTWSdKkPMDSZgE8JuB5+dXrL8WVYIyZJG/mJHzqitIJsP81dMkZIw5Sf6vjNLate1fuE0TubX0U9wEqMX358/KuqSsbj+cKLYxAZUAjUlw2VEfCajv4JzcFSp4HfamFkjSsVeKVtfAPDpG8jnUhLs8q5JCfGki8cuHzpoNoNwYoip9GHFrsI58q3rQp0caK52P8AuoW+PCmsYvxCZvyGwa7NJFeogE7XDXprxqEOUaw5dKAQpIFo8NxQRW1Lbxi0iEqIFYmrCRkl2PZk2oOEqOpSvEVc5pjCqGq4sP5NP4lwqCCbnT/5KqMnc1p9GV2W7J8OCSsKQEhIuVBMAb23PoKkqztiSdLjqU7lJCAfISJNU1O8SY61LVYW25cPdQti8h976Q5nGcFxSkoR3TZI8AJM2tqPE0jKsrLpk2QNzz8hTCkTbhc8OnKrBkyQGyANlKHmYJEnzqSdR4MRjulyTVO6UhKBpA4Chj+JWk2olFQcQbml1yx5ulwV7MHlKXCptwPAm5pkD+eVKxZla+ppzBIBUJ5inI9HPn2Gcny/iep6cKtGGVMj+bUGw9k6hvJHkQNpFFMJZUcJ+v8AeldTzBjekajNfZCby5t320yoKN7g79dq7i2YbUG7adqX3hDygNv8U4n2j60Of6Sl8BYfqyT8gMhURoBBJHiM2t+9CcZl8LIBAHAaqmZkNLgAJiZiTxj9hSGMOkiSJJnemoypcCU480z/2Q=="/>
          <p:cNvSpPr>
            <a:spLocks noChangeAspect="1" noChangeArrowheads="1"/>
          </p:cNvSpPr>
          <p:nvPr/>
        </p:nvSpPr>
        <p:spPr bwMode="auto">
          <a:xfrm>
            <a:off x="4687888" y="0"/>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l">
              <a:spcBef>
                <a:spcPct val="20000"/>
              </a:spcBef>
              <a:buChar char="•"/>
              <a:defRPr sz="3200">
                <a:solidFill>
                  <a:srgbClr val="333333"/>
                </a:solidFill>
                <a:latin typeface="Trebuchet MS" pitchFamily="34" charset="0"/>
              </a:defRPr>
            </a:lvl1pPr>
            <a:lvl2pPr marL="742950" indent="-285750" algn="l">
              <a:spcBef>
                <a:spcPct val="20000"/>
              </a:spcBef>
              <a:buChar char="–"/>
              <a:defRPr sz="2800">
                <a:solidFill>
                  <a:srgbClr val="333333"/>
                </a:solidFill>
                <a:latin typeface="Trebuchet MS" pitchFamily="34" charset="0"/>
              </a:defRPr>
            </a:lvl2pPr>
            <a:lvl3pPr marL="1143000" indent="-228600" algn="l">
              <a:spcBef>
                <a:spcPct val="20000"/>
              </a:spcBef>
              <a:buChar char="•"/>
              <a:defRPr sz="2400">
                <a:solidFill>
                  <a:srgbClr val="333333"/>
                </a:solidFill>
                <a:latin typeface="Trebuchet MS" pitchFamily="34" charset="0"/>
              </a:defRPr>
            </a:lvl3pPr>
            <a:lvl4pPr marL="1600200" indent="-228600" algn="l">
              <a:spcBef>
                <a:spcPct val="20000"/>
              </a:spcBef>
              <a:buChar char="–"/>
              <a:defRPr sz="2000">
                <a:solidFill>
                  <a:srgbClr val="333333"/>
                </a:solidFill>
                <a:latin typeface="Trebuchet MS" pitchFamily="34" charset="0"/>
              </a:defRPr>
            </a:lvl4pPr>
            <a:lvl5pPr marL="2057400" indent="-228600" algn="l">
              <a:spcBef>
                <a:spcPct val="20000"/>
              </a:spcBef>
              <a:buChar char="»"/>
              <a:defRPr sz="2000">
                <a:solidFill>
                  <a:srgbClr val="333333"/>
                </a:solidFill>
                <a:latin typeface="Trebuchet MS" pitchFamily="34" charset="0"/>
              </a:defRPr>
            </a:lvl5pPr>
            <a:lvl6pPr marL="2514600" indent="-228600" eaLnBrk="0" fontAlgn="base" hangingPunct="0">
              <a:spcBef>
                <a:spcPct val="20000"/>
              </a:spcBef>
              <a:spcAft>
                <a:spcPct val="0"/>
              </a:spcAft>
              <a:buChar char="»"/>
              <a:defRPr sz="2000">
                <a:solidFill>
                  <a:srgbClr val="333333"/>
                </a:solidFill>
                <a:latin typeface="Trebuchet MS" pitchFamily="34" charset="0"/>
              </a:defRPr>
            </a:lvl6pPr>
            <a:lvl7pPr marL="2971800" indent="-228600" eaLnBrk="0" fontAlgn="base" hangingPunct="0">
              <a:spcBef>
                <a:spcPct val="20000"/>
              </a:spcBef>
              <a:spcAft>
                <a:spcPct val="0"/>
              </a:spcAft>
              <a:buChar char="»"/>
              <a:defRPr sz="2000">
                <a:solidFill>
                  <a:srgbClr val="333333"/>
                </a:solidFill>
                <a:latin typeface="Trebuchet MS" pitchFamily="34" charset="0"/>
              </a:defRPr>
            </a:lvl7pPr>
            <a:lvl8pPr marL="3429000" indent="-228600" eaLnBrk="0" fontAlgn="base" hangingPunct="0">
              <a:spcBef>
                <a:spcPct val="20000"/>
              </a:spcBef>
              <a:spcAft>
                <a:spcPct val="0"/>
              </a:spcAft>
              <a:buChar char="»"/>
              <a:defRPr sz="2000">
                <a:solidFill>
                  <a:srgbClr val="333333"/>
                </a:solidFill>
                <a:latin typeface="Trebuchet MS" pitchFamily="34" charset="0"/>
              </a:defRPr>
            </a:lvl8pPr>
            <a:lvl9pPr marL="3886200" indent="-228600" eaLnBrk="0" fontAlgn="base" hangingPunct="0">
              <a:spcBef>
                <a:spcPct val="20000"/>
              </a:spcBef>
              <a:spcAft>
                <a:spcPct val="0"/>
              </a:spcAft>
              <a:buChar char="»"/>
              <a:defRPr sz="2000">
                <a:solidFill>
                  <a:srgbClr val="333333"/>
                </a:solidFill>
                <a:latin typeface="Trebuchet MS" pitchFamily="34" charset="0"/>
              </a:defRPr>
            </a:lvl9pPr>
          </a:lstStyle>
          <a:p>
            <a:pPr algn="ctr">
              <a:spcBef>
                <a:spcPct val="0"/>
              </a:spcBef>
              <a:buFontTx/>
              <a:buNone/>
            </a:pPr>
            <a:endParaRPr lang="nl-NL" altLang="nl-NL" sz="2000">
              <a:solidFill>
                <a:schemeClr val="tx1"/>
              </a:solidFill>
            </a:endParaRPr>
          </a:p>
        </p:txBody>
      </p:sp>
      <p:pic>
        <p:nvPicPr>
          <p:cNvPr id="54282" name="Picture 6" descr="http://www.viatore.nl/wp-content/uploads/2010/02/Mensenzorg1.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949575" y="836613"/>
            <a:ext cx="2316163" cy="3309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4283" name="Picture 2"/>
          <p:cNvPicPr>
            <a:picLocks noChangeAspect="1" noChangeArrowheads="1"/>
          </p:cNvPicPr>
          <p:nvPr/>
        </p:nvPicPr>
        <p:blipFill>
          <a:blip r:embed="rId6">
            <a:extLst>
              <a:ext uri="{28A0092B-C50C-407E-A947-70E740481C1C}">
                <a14:useLocalDpi xmlns:a14="http://schemas.microsoft.com/office/drawing/2010/main" val="0"/>
              </a:ext>
            </a:extLst>
          </a:blip>
          <a:srcRect l="15154" t="54883" r="48170" b="8203"/>
          <a:stretch>
            <a:fillRect/>
          </a:stretch>
        </p:blipFill>
        <p:spPr bwMode="auto">
          <a:xfrm>
            <a:off x="4465638" y="944563"/>
            <a:ext cx="4772025" cy="270033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5339651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pPr>
              <a:defRPr/>
            </a:pPr>
            <a:r>
              <a:rPr lang="nl-NL" sz="3600" dirty="0" smtClean="0"/>
              <a:t>Wat bedoelen we met transitie?</a:t>
            </a:r>
            <a:endParaRPr lang="en-US" sz="3600" dirty="0"/>
          </a:p>
        </p:txBody>
      </p:sp>
      <p:sp>
        <p:nvSpPr>
          <p:cNvPr id="6147" name="Text Placeholder 5"/>
          <p:cNvSpPr>
            <a:spLocks noGrp="1"/>
          </p:cNvSpPr>
          <p:nvPr>
            <p:ph type="body" idx="1"/>
          </p:nvPr>
        </p:nvSpPr>
        <p:spPr/>
        <p:txBody>
          <a:bodyPr/>
          <a:lstStyle/>
          <a:p>
            <a:endParaRPr lang="nl-NL" altLang="nl-NL" smtClean="0"/>
          </a:p>
        </p:txBody>
      </p:sp>
    </p:spTree>
    <p:extLst>
      <p:ext uri="{BB962C8B-B14F-4D97-AF65-F5344CB8AC3E}">
        <p14:creationId xmlns:p14="http://schemas.microsoft.com/office/powerpoint/2010/main" val="360594267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6386" name="Group 34"/>
          <p:cNvGrpSpPr>
            <a:grpSpLocks/>
          </p:cNvGrpSpPr>
          <p:nvPr/>
        </p:nvGrpSpPr>
        <p:grpSpPr bwMode="auto">
          <a:xfrm>
            <a:off x="34925" y="1546225"/>
            <a:ext cx="8480425" cy="4884738"/>
            <a:chOff x="-18854" y="1546751"/>
            <a:chExt cx="8479286" cy="4883642"/>
          </a:xfrm>
        </p:grpSpPr>
        <p:cxnSp>
          <p:nvCxnSpPr>
            <p:cNvPr id="3" name="Straight Connector 2"/>
            <p:cNvCxnSpPr/>
            <p:nvPr/>
          </p:nvCxnSpPr>
          <p:spPr>
            <a:xfrm>
              <a:off x="1043041" y="1546751"/>
              <a:ext cx="0" cy="3821842"/>
            </a:xfrm>
            <a:prstGeom prst="line">
              <a:avLst/>
            </a:prstGeom>
            <a:ln w="38100">
              <a:headEnd type="triangl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4" name="Straight Connector 3"/>
            <p:cNvCxnSpPr/>
            <p:nvPr/>
          </p:nvCxnSpPr>
          <p:spPr>
            <a:xfrm>
              <a:off x="1043041" y="5368593"/>
              <a:ext cx="6982474" cy="0"/>
            </a:xfrm>
            <a:prstGeom prst="line">
              <a:avLst/>
            </a:prstGeom>
            <a:ln w="38100">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5" name="Freeform 4"/>
            <p:cNvSpPr/>
            <p:nvPr/>
          </p:nvSpPr>
          <p:spPr>
            <a:xfrm>
              <a:off x="1043041" y="2153040"/>
              <a:ext cx="6533272" cy="2823529"/>
            </a:xfrm>
            <a:custGeom>
              <a:avLst/>
              <a:gdLst>
                <a:gd name="connsiteX0" fmla="*/ 0 w 3893127"/>
                <a:gd name="connsiteY0" fmla="*/ 2138716 h 2164840"/>
                <a:gd name="connsiteX1" fmla="*/ 803564 w 3893127"/>
                <a:gd name="connsiteY1" fmla="*/ 2097152 h 2164840"/>
                <a:gd name="connsiteX2" fmla="*/ 1814946 w 3893127"/>
                <a:gd name="connsiteY2" fmla="*/ 1556825 h 2164840"/>
                <a:gd name="connsiteX3" fmla="*/ 2604655 w 3893127"/>
                <a:gd name="connsiteY3" fmla="*/ 406898 h 2164840"/>
                <a:gd name="connsiteX4" fmla="*/ 3200400 w 3893127"/>
                <a:gd name="connsiteY4" fmla="*/ 32825 h 2164840"/>
                <a:gd name="connsiteX5" fmla="*/ 3893127 w 3893127"/>
                <a:gd name="connsiteY5" fmla="*/ 18971 h 2164840"/>
                <a:gd name="connsiteX6" fmla="*/ 3893127 w 3893127"/>
                <a:gd name="connsiteY6" fmla="*/ 18971 h 2164840"/>
                <a:gd name="connsiteX7" fmla="*/ 3893127 w 3893127"/>
                <a:gd name="connsiteY7" fmla="*/ 18971 h 2164840"/>
                <a:gd name="connsiteX0" fmla="*/ 0 w 3865418"/>
                <a:gd name="connsiteY0" fmla="*/ 2235698 h 2242931"/>
                <a:gd name="connsiteX1" fmla="*/ 775855 w 3865418"/>
                <a:gd name="connsiteY1" fmla="*/ 2097152 h 2242931"/>
                <a:gd name="connsiteX2" fmla="*/ 1787237 w 3865418"/>
                <a:gd name="connsiteY2" fmla="*/ 1556825 h 2242931"/>
                <a:gd name="connsiteX3" fmla="*/ 2576946 w 3865418"/>
                <a:gd name="connsiteY3" fmla="*/ 406898 h 2242931"/>
                <a:gd name="connsiteX4" fmla="*/ 3172691 w 3865418"/>
                <a:gd name="connsiteY4" fmla="*/ 32825 h 2242931"/>
                <a:gd name="connsiteX5" fmla="*/ 3865418 w 3865418"/>
                <a:gd name="connsiteY5" fmla="*/ 18971 h 2242931"/>
                <a:gd name="connsiteX6" fmla="*/ 3865418 w 3865418"/>
                <a:gd name="connsiteY6" fmla="*/ 18971 h 2242931"/>
                <a:gd name="connsiteX7" fmla="*/ 3865418 w 3865418"/>
                <a:gd name="connsiteY7" fmla="*/ 18971 h 2242931"/>
                <a:gd name="connsiteX0" fmla="*/ 0 w 3865418"/>
                <a:gd name="connsiteY0" fmla="*/ 2235698 h 2235698"/>
                <a:gd name="connsiteX1" fmla="*/ 775855 w 3865418"/>
                <a:gd name="connsiteY1" fmla="*/ 2097152 h 2235698"/>
                <a:gd name="connsiteX2" fmla="*/ 1787237 w 3865418"/>
                <a:gd name="connsiteY2" fmla="*/ 1556825 h 2235698"/>
                <a:gd name="connsiteX3" fmla="*/ 2576946 w 3865418"/>
                <a:gd name="connsiteY3" fmla="*/ 406898 h 2235698"/>
                <a:gd name="connsiteX4" fmla="*/ 3172691 w 3865418"/>
                <a:gd name="connsiteY4" fmla="*/ 32825 h 2235698"/>
                <a:gd name="connsiteX5" fmla="*/ 3865418 w 3865418"/>
                <a:gd name="connsiteY5" fmla="*/ 18971 h 2235698"/>
                <a:gd name="connsiteX6" fmla="*/ 3865418 w 3865418"/>
                <a:gd name="connsiteY6" fmla="*/ 18971 h 2235698"/>
                <a:gd name="connsiteX7" fmla="*/ 3865418 w 3865418"/>
                <a:gd name="connsiteY7" fmla="*/ 18971 h 2235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865418" h="2235698">
                  <a:moveTo>
                    <a:pt x="0" y="2235698"/>
                  </a:moveTo>
                  <a:cubicBezTo>
                    <a:pt x="305954" y="2207989"/>
                    <a:pt x="477982" y="2210298"/>
                    <a:pt x="775855" y="2097152"/>
                  </a:cubicBezTo>
                  <a:cubicBezTo>
                    <a:pt x="1073728" y="1984007"/>
                    <a:pt x="1487055" y="1838534"/>
                    <a:pt x="1787237" y="1556825"/>
                  </a:cubicBezTo>
                  <a:cubicBezTo>
                    <a:pt x="2087419" y="1275116"/>
                    <a:pt x="2346037" y="660898"/>
                    <a:pt x="2576946" y="406898"/>
                  </a:cubicBezTo>
                  <a:cubicBezTo>
                    <a:pt x="2807855" y="152898"/>
                    <a:pt x="2957946" y="97479"/>
                    <a:pt x="3172691" y="32825"/>
                  </a:cubicBezTo>
                  <a:cubicBezTo>
                    <a:pt x="3387436" y="-31829"/>
                    <a:pt x="3865418" y="18971"/>
                    <a:pt x="3865418" y="18971"/>
                  </a:cubicBezTo>
                  <a:lnTo>
                    <a:pt x="3865418" y="18971"/>
                  </a:lnTo>
                  <a:lnTo>
                    <a:pt x="3865418" y="18971"/>
                  </a:lnTo>
                </a:path>
              </a:pathLst>
            </a:custGeom>
            <a:noFill/>
            <a:ln>
              <a:prstDash val="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nl-NL"/>
            </a:p>
          </p:txBody>
        </p:sp>
        <p:sp>
          <p:nvSpPr>
            <p:cNvPr id="16392" name="TextBox 7"/>
            <p:cNvSpPr txBox="1">
              <a:spLocks noChangeArrowheads="1"/>
            </p:cNvSpPr>
            <p:nvPr/>
          </p:nvSpPr>
          <p:spPr bwMode="auto">
            <a:xfrm>
              <a:off x="-18854" y="1584571"/>
              <a:ext cx="1000595"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400">
                  <a:solidFill>
                    <a:srgbClr val="000000"/>
                  </a:solidFill>
                  <a:latin typeface="Calibri" pitchFamily="34" charset="0"/>
                </a:defRPr>
              </a:lvl2pPr>
              <a:lvl3pPr marL="1143000" indent="-228600" eaLnBrk="0" hangingPunct="0">
                <a:spcBef>
                  <a:spcPct val="20000"/>
                </a:spcBef>
                <a:buFont typeface="Arial" charset="0"/>
                <a:buChar char="•"/>
                <a:defRPr sz="2000">
                  <a:solidFill>
                    <a:srgbClr val="C00000"/>
                  </a:solidFill>
                  <a:latin typeface="Calibri" pitchFamily="34" charset="0"/>
                </a:defRPr>
              </a:lvl3pPr>
              <a:lvl4pPr marL="1600200" indent="-228600" eaLnBrk="0" hangingPunct="0">
                <a:spcBef>
                  <a:spcPct val="20000"/>
                </a:spcBef>
                <a:buFont typeface="Arial" charset="0"/>
                <a:buChar char="–"/>
                <a:defRPr>
                  <a:solidFill>
                    <a:schemeClr val="tx1"/>
                  </a:solidFill>
                  <a:latin typeface="Calibri" pitchFamily="34" charset="0"/>
                </a:defRPr>
              </a:lvl4pPr>
              <a:lvl5pPr marL="2057400" indent="-228600" eaLnBrk="0" hangingPunct="0">
                <a:spcBef>
                  <a:spcPct val="20000"/>
                </a:spcBef>
                <a:buFont typeface="Arial" charset="0"/>
                <a:buChar char="»"/>
                <a:defRPr sz="1600" i="1">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1600" i="1">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1600" i="1">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1600" i="1">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1600" i="1">
                  <a:solidFill>
                    <a:schemeClr val="tx1"/>
                  </a:solidFill>
                  <a:latin typeface="Calibri" pitchFamily="34" charset="0"/>
                </a:defRPr>
              </a:lvl9pPr>
            </a:lstStyle>
            <a:p>
              <a:pPr eaLnBrk="1" hangingPunct="1">
                <a:spcBef>
                  <a:spcPct val="0"/>
                </a:spcBef>
                <a:buFontTx/>
                <a:buNone/>
              </a:pPr>
              <a:r>
                <a:rPr lang="nl-NL" altLang="nl-NL" sz="1800">
                  <a:latin typeface="Arial" charset="0"/>
                </a:rPr>
                <a:t>Fossil  </a:t>
              </a:r>
            </a:p>
            <a:p>
              <a:pPr eaLnBrk="1" hangingPunct="1">
                <a:spcBef>
                  <a:spcPct val="0"/>
                </a:spcBef>
                <a:buFontTx/>
                <a:buNone/>
              </a:pPr>
              <a:r>
                <a:rPr lang="nl-NL" altLang="nl-NL" sz="1800">
                  <a:latin typeface="Arial" charset="0"/>
                </a:rPr>
                <a:t>resource</a:t>
              </a:r>
            </a:p>
            <a:p>
              <a:pPr eaLnBrk="1" hangingPunct="1">
                <a:spcBef>
                  <a:spcPct val="0"/>
                </a:spcBef>
                <a:buFontTx/>
                <a:buNone/>
              </a:pPr>
              <a:r>
                <a:rPr lang="nl-NL" altLang="nl-NL" sz="1800">
                  <a:latin typeface="Arial" charset="0"/>
                </a:rPr>
                <a:t>intensity</a:t>
              </a:r>
            </a:p>
          </p:txBody>
        </p:sp>
        <p:sp>
          <p:nvSpPr>
            <p:cNvPr id="16393" name="TextBox 8"/>
            <p:cNvSpPr txBox="1">
              <a:spLocks noChangeArrowheads="1"/>
            </p:cNvSpPr>
            <p:nvPr/>
          </p:nvSpPr>
          <p:spPr bwMode="auto">
            <a:xfrm>
              <a:off x="6835568" y="5963991"/>
              <a:ext cx="1261237" cy="4664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400">
                  <a:solidFill>
                    <a:srgbClr val="000000"/>
                  </a:solidFill>
                  <a:latin typeface="Calibri" pitchFamily="34" charset="0"/>
                </a:defRPr>
              </a:lvl2pPr>
              <a:lvl3pPr marL="1143000" indent="-228600" eaLnBrk="0" hangingPunct="0">
                <a:spcBef>
                  <a:spcPct val="20000"/>
                </a:spcBef>
                <a:buFont typeface="Arial" charset="0"/>
                <a:buChar char="•"/>
                <a:defRPr sz="2000">
                  <a:solidFill>
                    <a:srgbClr val="C00000"/>
                  </a:solidFill>
                  <a:latin typeface="Calibri" pitchFamily="34" charset="0"/>
                </a:defRPr>
              </a:lvl3pPr>
              <a:lvl4pPr marL="1600200" indent="-228600" eaLnBrk="0" hangingPunct="0">
                <a:spcBef>
                  <a:spcPct val="20000"/>
                </a:spcBef>
                <a:buFont typeface="Arial" charset="0"/>
                <a:buChar char="–"/>
                <a:defRPr>
                  <a:solidFill>
                    <a:schemeClr val="tx1"/>
                  </a:solidFill>
                  <a:latin typeface="Calibri" pitchFamily="34" charset="0"/>
                </a:defRPr>
              </a:lvl4pPr>
              <a:lvl5pPr marL="2057400" indent="-228600" eaLnBrk="0" hangingPunct="0">
                <a:spcBef>
                  <a:spcPct val="20000"/>
                </a:spcBef>
                <a:buFont typeface="Arial" charset="0"/>
                <a:buChar char="»"/>
                <a:defRPr sz="1600" i="1">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1600" i="1">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1600" i="1">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1600" i="1">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1600" i="1">
                  <a:solidFill>
                    <a:schemeClr val="tx1"/>
                  </a:solidFill>
                  <a:latin typeface="Calibri" pitchFamily="34" charset="0"/>
                </a:defRPr>
              </a:lvl9pPr>
            </a:lstStyle>
            <a:p>
              <a:pPr eaLnBrk="1" hangingPunct="1">
                <a:spcBef>
                  <a:spcPct val="0"/>
                </a:spcBef>
                <a:buFontTx/>
                <a:buNone/>
              </a:pPr>
              <a:r>
                <a:rPr lang="nl-NL" altLang="nl-NL" sz="1800">
                  <a:latin typeface="Arial" charset="0"/>
                </a:rPr>
                <a:t>Time </a:t>
              </a:r>
            </a:p>
          </p:txBody>
        </p:sp>
        <p:sp>
          <p:nvSpPr>
            <p:cNvPr id="16394" name="TextBox 9"/>
            <p:cNvSpPr txBox="1">
              <a:spLocks noChangeArrowheads="1"/>
            </p:cNvSpPr>
            <p:nvPr/>
          </p:nvSpPr>
          <p:spPr bwMode="auto">
            <a:xfrm>
              <a:off x="1043608" y="5498696"/>
              <a:ext cx="6647974" cy="4664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400">
                  <a:solidFill>
                    <a:srgbClr val="000000"/>
                  </a:solidFill>
                  <a:latin typeface="Calibri" pitchFamily="34" charset="0"/>
                </a:defRPr>
              </a:lvl2pPr>
              <a:lvl3pPr marL="1143000" indent="-228600" eaLnBrk="0" hangingPunct="0">
                <a:spcBef>
                  <a:spcPct val="20000"/>
                </a:spcBef>
                <a:buFont typeface="Arial" charset="0"/>
                <a:buChar char="•"/>
                <a:defRPr sz="2000">
                  <a:solidFill>
                    <a:srgbClr val="C00000"/>
                  </a:solidFill>
                  <a:latin typeface="Calibri" pitchFamily="34" charset="0"/>
                </a:defRPr>
              </a:lvl3pPr>
              <a:lvl4pPr marL="1600200" indent="-228600" eaLnBrk="0" hangingPunct="0">
                <a:spcBef>
                  <a:spcPct val="20000"/>
                </a:spcBef>
                <a:buFont typeface="Arial" charset="0"/>
                <a:buChar char="–"/>
                <a:defRPr>
                  <a:solidFill>
                    <a:schemeClr val="tx1"/>
                  </a:solidFill>
                  <a:latin typeface="Calibri" pitchFamily="34" charset="0"/>
                </a:defRPr>
              </a:lvl4pPr>
              <a:lvl5pPr marL="2057400" indent="-228600" eaLnBrk="0" hangingPunct="0">
                <a:spcBef>
                  <a:spcPct val="20000"/>
                </a:spcBef>
                <a:buFont typeface="Arial" charset="0"/>
                <a:buChar char="»"/>
                <a:defRPr sz="1600" i="1">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1600" i="1">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1600" i="1">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1600" i="1">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1600" i="1">
                  <a:solidFill>
                    <a:schemeClr val="tx1"/>
                  </a:solidFill>
                  <a:latin typeface="Calibri" pitchFamily="34" charset="0"/>
                </a:defRPr>
              </a:lvl9pPr>
            </a:lstStyle>
            <a:p>
              <a:pPr eaLnBrk="1" hangingPunct="1">
                <a:spcBef>
                  <a:spcPct val="0"/>
                </a:spcBef>
                <a:buFontTx/>
                <a:buNone/>
              </a:pPr>
              <a:r>
                <a:rPr lang="nl-NL" altLang="nl-NL" sz="1800">
                  <a:latin typeface="Arial" charset="0"/>
                </a:rPr>
                <a:t>1850	  	1900	    	1950	      	2000	</a:t>
              </a:r>
            </a:p>
          </p:txBody>
        </p:sp>
        <p:sp>
          <p:nvSpPr>
            <p:cNvPr id="18" name="Freeform 17"/>
            <p:cNvSpPr/>
            <p:nvPr/>
          </p:nvSpPr>
          <p:spPr>
            <a:xfrm>
              <a:off x="1763670" y="4567086"/>
              <a:ext cx="1647604" cy="801507"/>
            </a:xfrm>
            <a:custGeom>
              <a:avLst/>
              <a:gdLst>
                <a:gd name="connsiteX0" fmla="*/ 0 w 3893127"/>
                <a:gd name="connsiteY0" fmla="*/ 2138716 h 2164840"/>
                <a:gd name="connsiteX1" fmla="*/ 803564 w 3893127"/>
                <a:gd name="connsiteY1" fmla="*/ 2097152 h 2164840"/>
                <a:gd name="connsiteX2" fmla="*/ 1814946 w 3893127"/>
                <a:gd name="connsiteY2" fmla="*/ 1556825 h 2164840"/>
                <a:gd name="connsiteX3" fmla="*/ 2604655 w 3893127"/>
                <a:gd name="connsiteY3" fmla="*/ 406898 h 2164840"/>
                <a:gd name="connsiteX4" fmla="*/ 3200400 w 3893127"/>
                <a:gd name="connsiteY4" fmla="*/ 32825 h 2164840"/>
                <a:gd name="connsiteX5" fmla="*/ 3893127 w 3893127"/>
                <a:gd name="connsiteY5" fmla="*/ 18971 h 2164840"/>
                <a:gd name="connsiteX6" fmla="*/ 3893127 w 3893127"/>
                <a:gd name="connsiteY6" fmla="*/ 18971 h 2164840"/>
                <a:gd name="connsiteX7" fmla="*/ 3893127 w 3893127"/>
                <a:gd name="connsiteY7" fmla="*/ 18971 h 2164840"/>
                <a:gd name="connsiteX0" fmla="*/ 0 w 3865418"/>
                <a:gd name="connsiteY0" fmla="*/ 2235698 h 2242931"/>
                <a:gd name="connsiteX1" fmla="*/ 775855 w 3865418"/>
                <a:gd name="connsiteY1" fmla="*/ 2097152 h 2242931"/>
                <a:gd name="connsiteX2" fmla="*/ 1787237 w 3865418"/>
                <a:gd name="connsiteY2" fmla="*/ 1556825 h 2242931"/>
                <a:gd name="connsiteX3" fmla="*/ 2576946 w 3865418"/>
                <a:gd name="connsiteY3" fmla="*/ 406898 h 2242931"/>
                <a:gd name="connsiteX4" fmla="*/ 3172691 w 3865418"/>
                <a:gd name="connsiteY4" fmla="*/ 32825 h 2242931"/>
                <a:gd name="connsiteX5" fmla="*/ 3865418 w 3865418"/>
                <a:gd name="connsiteY5" fmla="*/ 18971 h 2242931"/>
                <a:gd name="connsiteX6" fmla="*/ 3865418 w 3865418"/>
                <a:gd name="connsiteY6" fmla="*/ 18971 h 2242931"/>
                <a:gd name="connsiteX7" fmla="*/ 3865418 w 3865418"/>
                <a:gd name="connsiteY7" fmla="*/ 18971 h 2242931"/>
                <a:gd name="connsiteX0" fmla="*/ 0 w 3865418"/>
                <a:gd name="connsiteY0" fmla="*/ 2235698 h 2235698"/>
                <a:gd name="connsiteX1" fmla="*/ 775855 w 3865418"/>
                <a:gd name="connsiteY1" fmla="*/ 2097152 h 2235698"/>
                <a:gd name="connsiteX2" fmla="*/ 1787237 w 3865418"/>
                <a:gd name="connsiteY2" fmla="*/ 1556825 h 2235698"/>
                <a:gd name="connsiteX3" fmla="*/ 2576946 w 3865418"/>
                <a:gd name="connsiteY3" fmla="*/ 406898 h 2235698"/>
                <a:gd name="connsiteX4" fmla="*/ 3172691 w 3865418"/>
                <a:gd name="connsiteY4" fmla="*/ 32825 h 2235698"/>
                <a:gd name="connsiteX5" fmla="*/ 3865418 w 3865418"/>
                <a:gd name="connsiteY5" fmla="*/ 18971 h 2235698"/>
                <a:gd name="connsiteX6" fmla="*/ 3865418 w 3865418"/>
                <a:gd name="connsiteY6" fmla="*/ 18971 h 2235698"/>
                <a:gd name="connsiteX7" fmla="*/ 3865418 w 3865418"/>
                <a:gd name="connsiteY7" fmla="*/ 18971 h 2235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865418" h="2235698">
                  <a:moveTo>
                    <a:pt x="0" y="2235698"/>
                  </a:moveTo>
                  <a:cubicBezTo>
                    <a:pt x="305954" y="2207989"/>
                    <a:pt x="477982" y="2210298"/>
                    <a:pt x="775855" y="2097152"/>
                  </a:cubicBezTo>
                  <a:cubicBezTo>
                    <a:pt x="1073728" y="1984007"/>
                    <a:pt x="1487055" y="1838534"/>
                    <a:pt x="1787237" y="1556825"/>
                  </a:cubicBezTo>
                  <a:cubicBezTo>
                    <a:pt x="2087419" y="1275116"/>
                    <a:pt x="2346037" y="660898"/>
                    <a:pt x="2576946" y="406898"/>
                  </a:cubicBezTo>
                  <a:cubicBezTo>
                    <a:pt x="2807855" y="152898"/>
                    <a:pt x="2957946" y="97479"/>
                    <a:pt x="3172691" y="32825"/>
                  </a:cubicBezTo>
                  <a:cubicBezTo>
                    <a:pt x="3387436" y="-31829"/>
                    <a:pt x="3865418" y="18971"/>
                    <a:pt x="3865418" y="18971"/>
                  </a:cubicBezTo>
                  <a:lnTo>
                    <a:pt x="3865418" y="18971"/>
                  </a:lnTo>
                  <a:lnTo>
                    <a:pt x="3865418" y="18971"/>
                  </a:lnTo>
                </a:path>
              </a:pathLst>
            </a:cu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nl-NL"/>
            </a:p>
          </p:txBody>
        </p:sp>
        <p:sp>
          <p:nvSpPr>
            <p:cNvPr id="19" name="Freeform 18"/>
            <p:cNvSpPr/>
            <p:nvPr/>
          </p:nvSpPr>
          <p:spPr>
            <a:xfrm>
              <a:off x="1471609" y="4011586"/>
              <a:ext cx="2165059" cy="1058624"/>
            </a:xfrm>
            <a:custGeom>
              <a:avLst/>
              <a:gdLst>
                <a:gd name="connsiteX0" fmla="*/ 0 w 3893127"/>
                <a:gd name="connsiteY0" fmla="*/ 2138716 h 2164840"/>
                <a:gd name="connsiteX1" fmla="*/ 803564 w 3893127"/>
                <a:gd name="connsiteY1" fmla="*/ 2097152 h 2164840"/>
                <a:gd name="connsiteX2" fmla="*/ 1814946 w 3893127"/>
                <a:gd name="connsiteY2" fmla="*/ 1556825 h 2164840"/>
                <a:gd name="connsiteX3" fmla="*/ 2604655 w 3893127"/>
                <a:gd name="connsiteY3" fmla="*/ 406898 h 2164840"/>
                <a:gd name="connsiteX4" fmla="*/ 3200400 w 3893127"/>
                <a:gd name="connsiteY4" fmla="*/ 32825 h 2164840"/>
                <a:gd name="connsiteX5" fmla="*/ 3893127 w 3893127"/>
                <a:gd name="connsiteY5" fmla="*/ 18971 h 2164840"/>
                <a:gd name="connsiteX6" fmla="*/ 3893127 w 3893127"/>
                <a:gd name="connsiteY6" fmla="*/ 18971 h 2164840"/>
                <a:gd name="connsiteX7" fmla="*/ 3893127 w 3893127"/>
                <a:gd name="connsiteY7" fmla="*/ 18971 h 2164840"/>
                <a:gd name="connsiteX0" fmla="*/ 0 w 3865418"/>
                <a:gd name="connsiteY0" fmla="*/ 2235698 h 2242931"/>
                <a:gd name="connsiteX1" fmla="*/ 775855 w 3865418"/>
                <a:gd name="connsiteY1" fmla="*/ 2097152 h 2242931"/>
                <a:gd name="connsiteX2" fmla="*/ 1787237 w 3865418"/>
                <a:gd name="connsiteY2" fmla="*/ 1556825 h 2242931"/>
                <a:gd name="connsiteX3" fmla="*/ 2576946 w 3865418"/>
                <a:gd name="connsiteY3" fmla="*/ 406898 h 2242931"/>
                <a:gd name="connsiteX4" fmla="*/ 3172691 w 3865418"/>
                <a:gd name="connsiteY4" fmla="*/ 32825 h 2242931"/>
                <a:gd name="connsiteX5" fmla="*/ 3865418 w 3865418"/>
                <a:gd name="connsiteY5" fmla="*/ 18971 h 2242931"/>
                <a:gd name="connsiteX6" fmla="*/ 3865418 w 3865418"/>
                <a:gd name="connsiteY6" fmla="*/ 18971 h 2242931"/>
                <a:gd name="connsiteX7" fmla="*/ 3865418 w 3865418"/>
                <a:gd name="connsiteY7" fmla="*/ 18971 h 2242931"/>
                <a:gd name="connsiteX0" fmla="*/ 0 w 3865418"/>
                <a:gd name="connsiteY0" fmla="*/ 2235698 h 2235698"/>
                <a:gd name="connsiteX1" fmla="*/ 775855 w 3865418"/>
                <a:gd name="connsiteY1" fmla="*/ 2097152 h 2235698"/>
                <a:gd name="connsiteX2" fmla="*/ 1787237 w 3865418"/>
                <a:gd name="connsiteY2" fmla="*/ 1556825 h 2235698"/>
                <a:gd name="connsiteX3" fmla="*/ 2576946 w 3865418"/>
                <a:gd name="connsiteY3" fmla="*/ 406898 h 2235698"/>
                <a:gd name="connsiteX4" fmla="*/ 3172691 w 3865418"/>
                <a:gd name="connsiteY4" fmla="*/ 32825 h 2235698"/>
                <a:gd name="connsiteX5" fmla="*/ 3865418 w 3865418"/>
                <a:gd name="connsiteY5" fmla="*/ 18971 h 2235698"/>
                <a:gd name="connsiteX6" fmla="*/ 3865418 w 3865418"/>
                <a:gd name="connsiteY6" fmla="*/ 18971 h 2235698"/>
                <a:gd name="connsiteX7" fmla="*/ 3865418 w 3865418"/>
                <a:gd name="connsiteY7" fmla="*/ 18971 h 2235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865418" h="2235698">
                  <a:moveTo>
                    <a:pt x="0" y="2235698"/>
                  </a:moveTo>
                  <a:cubicBezTo>
                    <a:pt x="305954" y="2207989"/>
                    <a:pt x="477982" y="2210298"/>
                    <a:pt x="775855" y="2097152"/>
                  </a:cubicBezTo>
                  <a:cubicBezTo>
                    <a:pt x="1073728" y="1984007"/>
                    <a:pt x="1487055" y="1838534"/>
                    <a:pt x="1787237" y="1556825"/>
                  </a:cubicBezTo>
                  <a:cubicBezTo>
                    <a:pt x="2087419" y="1275116"/>
                    <a:pt x="2346037" y="660898"/>
                    <a:pt x="2576946" y="406898"/>
                  </a:cubicBezTo>
                  <a:cubicBezTo>
                    <a:pt x="2807855" y="152898"/>
                    <a:pt x="2957946" y="97479"/>
                    <a:pt x="3172691" y="32825"/>
                  </a:cubicBezTo>
                  <a:cubicBezTo>
                    <a:pt x="3387436" y="-31829"/>
                    <a:pt x="3865418" y="18971"/>
                    <a:pt x="3865418" y="18971"/>
                  </a:cubicBezTo>
                  <a:lnTo>
                    <a:pt x="3865418" y="18971"/>
                  </a:lnTo>
                  <a:lnTo>
                    <a:pt x="3865418" y="18971"/>
                  </a:lnTo>
                </a:path>
              </a:pathLst>
            </a:custGeom>
            <a:noFill/>
            <a:ln>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nl-NL"/>
            </a:p>
          </p:txBody>
        </p:sp>
        <p:sp>
          <p:nvSpPr>
            <p:cNvPr id="20" name="Freeform 19"/>
            <p:cNvSpPr/>
            <p:nvPr/>
          </p:nvSpPr>
          <p:spPr>
            <a:xfrm>
              <a:off x="4300154" y="3211665"/>
              <a:ext cx="1647604" cy="799920"/>
            </a:xfrm>
            <a:custGeom>
              <a:avLst/>
              <a:gdLst>
                <a:gd name="connsiteX0" fmla="*/ 0 w 3893127"/>
                <a:gd name="connsiteY0" fmla="*/ 2138716 h 2164840"/>
                <a:gd name="connsiteX1" fmla="*/ 803564 w 3893127"/>
                <a:gd name="connsiteY1" fmla="*/ 2097152 h 2164840"/>
                <a:gd name="connsiteX2" fmla="*/ 1814946 w 3893127"/>
                <a:gd name="connsiteY2" fmla="*/ 1556825 h 2164840"/>
                <a:gd name="connsiteX3" fmla="*/ 2604655 w 3893127"/>
                <a:gd name="connsiteY3" fmla="*/ 406898 h 2164840"/>
                <a:gd name="connsiteX4" fmla="*/ 3200400 w 3893127"/>
                <a:gd name="connsiteY4" fmla="*/ 32825 h 2164840"/>
                <a:gd name="connsiteX5" fmla="*/ 3893127 w 3893127"/>
                <a:gd name="connsiteY5" fmla="*/ 18971 h 2164840"/>
                <a:gd name="connsiteX6" fmla="*/ 3893127 w 3893127"/>
                <a:gd name="connsiteY6" fmla="*/ 18971 h 2164840"/>
                <a:gd name="connsiteX7" fmla="*/ 3893127 w 3893127"/>
                <a:gd name="connsiteY7" fmla="*/ 18971 h 2164840"/>
                <a:gd name="connsiteX0" fmla="*/ 0 w 3865418"/>
                <a:gd name="connsiteY0" fmla="*/ 2235698 h 2242931"/>
                <a:gd name="connsiteX1" fmla="*/ 775855 w 3865418"/>
                <a:gd name="connsiteY1" fmla="*/ 2097152 h 2242931"/>
                <a:gd name="connsiteX2" fmla="*/ 1787237 w 3865418"/>
                <a:gd name="connsiteY2" fmla="*/ 1556825 h 2242931"/>
                <a:gd name="connsiteX3" fmla="*/ 2576946 w 3865418"/>
                <a:gd name="connsiteY3" fmla="*/ 406898 h 2242931"/>
                <a:gd name="connsiteX4" fmla="*/ 3172691 w 3865418"/>
                <a:gd name="connsiteY4" fmla="*/ 32825 h 2242931"/>
                <a:gd name="connsiteX5" fmla="*/ 3865418 w 3865418"/>
                <a:gd name="connsiteY5" fmla="*/ 18971 h 2242931"/>
                <a:gd name="connsiteX6" fmla="*/ 3865418 w 3865418"/>
                <a:gd name="connsiteY6" fmla="*/ 18971 h 2242931"/>
                <a:gd name="connsiteX7" fmla="*/ 3865418 w 3865418"/>
                <a:gd name="connsiteY7" fmla="*/ 18971 h 2242931"/>
                <a:gd name="connsiteX0" fmla="*/ 0 w 3865418"/>
                <a:gd name="connsiteY0" fmla="*/ 2235698 h 2235698"/>
                <a:gd name="connsiteX1" fmla="*/ 775855 w 3865418"/>
                <a:gd name="connsiteY1" fmla="*/ 2097152 h 2235698"/>
                <a:gd name="connsiteX2" fmla="*/ 1787237 w 3865418"/>
                <a:gd name="connsiteY2" fmla="*/ 1556825 h 2235698"/>
                <a:gd name="connsiteX3" fmla="*/ 2576946 w 3865418"/>
                <a:gd name="connsiteY3" fmla="*/ 406898 h 2235698"/>
                <a:gd name="connsiteX4" fmla="*/ 3172691 w 3865418"/>
                <a:gd name="connsiteY4" fmla="*/ 32825 h 2235698"/>
                <a:gd name="connsiteX5" fmla="*/ 3865418 w 3865418"/>
                <a:gd name="connsiteY5" fmla="*/ 18971 h 2235698"/>
                <a:gd name="connsiteX6" fmla="*/ 3865418 w 3865418"/>
                <a:gd name="connsiteY6" fmla="*/ 18971 h 2235698"/>
                <a:gd name="connsiteX7" fmla="*/ 3865418 w 3865418"/>
                <a:gd name="connsiteY7" fmla="*/ 18971 h 2235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865418" h="2235698">
                  <a:moveTo>
                    <a:pt x="0" y="2235698"/>
                  </a:moveTo>
                  <a:cubicBezTo>
                    <a:pt x="305954" y="2207989"/>
                    <a:pt x="477982" y="2210298"/>
                    <a:pt x="775855" y="2097152"/>
                  </a:cubicBezTo>
                  <a:cubicBezTo>
                    <a:pt x="1073728" y="1984007"/>
                    <a:pt x="1487055" y="1838534"/>
                    <a:pt x="1787237" y="1556825"/>
                  </a:cubicBezTo>
                  <a:cubicBezTo>
                    <a:pt x="2087419" y="1275116"/>
                    <a:pt x="2346037" y="660898"/>
                    <a:pt x="2576946" y="406898"/>
                  </a:cubicBezTo>
                  <a:cubicBezTo>
                    <a:pt x="2807855" y="152898"/>
                    <a:pt x="2957946" y="97479"/>
                    <a:pt x="3172691" y="32825"/>
                  </a:cubicBezTo>
                  <a:cubicBezTo>
                    <a:pt x="3387436" y="-31829"/>
                    <a:pt x="3865418" y="18971"/>
                    <a:pt x="3865418" y="18971"/>
                  </a:cubicBezTo>
                  <a:lnTo>
                    <a:pt x="3865418" y="18971"/>
                  </a:lnTo>
                  <a:lnTo>
                    <a:pt x="3865418" y="18971"/>
                  </a:lnTo>
                </a:path>
              </a:pathLst>
            </a:cu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nl-NL"/>
            </a:p>
          </p:txBody>
        </p:sp>
        <p:sp>
          <p:nvSpPr>
            <p:cNvPr id="21" name="Freeform 20"/>
            <p:cNvSpPr/>
            <p:nvPr/>
          </p:nvSpPr>
          <p:spPr>
            <a:xfrm>
              <a:off x="2355727" y="3259280"/>
              <a:ext cx="3439651" cy="1729987"/>
            </a:xfrm>
            <a:custGeom>
              <a:avLst/>
              <a:gdLst>
                <a:gd name="connsiteX0" fmla="*/ 0 w 3893127"/>
                <a:gd name="connsiteY0" fmla="*/ 2138716 h 2164840"/>
                <a:gd name="connsiteX1" fmla="*/ 803564 w 3893127"/>
                <a:gd name="connsiteY1" fmla="*/ 2097152 h 2164840"/>
                <a:gd name="connsiteX2" fmla="*/ 1814946 w 3893127"/>
                <a:gd name="connsiteY2" fmla="*/ 1556825 h 2164840"/>
                <a:gd name="connsiteX3" fmla="*/ 2604655 w 3893127"/>
                <a:gd name="connsiteY3" fmla="*/ 406898 h 2164840"/>
                <a:gd name="connsiteX4" fmla="*/ 3200400 w 3893127"/>
                <a:gd name="connsiteY4" fmla="*/ 32825 h 2164840"/>
                <a:gd name="connsiteX5" fmla="*/ 3893127 w 3893127"/>
                <a:gd name="connsiteY5" fmla="*/ 18971 h 2164840"/>
                <a:gd name="connsiteX6" fmla="*/ 3893127 w 3893127"/>
                <a:gd name="connsiteY6" fmla="*/ 18971 h 2164840"/>
                <a:gd name="connsiteX7" fmla="*/ 3893127 w 3893127"/>
                <a:gd name="connsiteY7" fmla="*/ 18971 h 2164840"/>
                <a:gd name="connsiteX0" fmla="*/ 0 w 3865418"/>
                <a:gd name="connsiteY0" fmla="*/ 2235698 h 2242931"/>
                <a:gd name="connsiteX1" fmla="*/ 775855 w 3865418"/>
                <a:gd name="connsiteY1" fmla="*/ 2097152 h 2242931"/>
                <a:gd name="connsiteX2" fmla="*/ 1787237 w 3865418"/>
                <a:gd name="connsiteY2" fmla="*/ 1556825 h 2242931"/>
                <a:gd name="connsiteX3" fmla="*/ 2576946 w 3865418"/>
                <a:gd name="connsiteY3" fmla="*/ 406898 h 2242931"/>
                <a:gd name="connsiteX4" fmla="*/ 3172691 w 3865418"/>
                <a:gd name="connsiteY4" fmla="*/ 32825 h 2242931"/>
                <a:gd name="connsiteX5" fmla="*/ 3865418 w 3865418"/>
                <a:gd name="connsiteY5" fmla="*/ 18971 h 2242931"/>
                <a:gd name="connsiteX6" fmla="*/ 3865418 w 3865418"/>
                <a:gd name="connsiteY6" fmla="*/ 18971 h 2242931"/>
                <a:gd name="connsiteX7" fmla="*/ 3865418 w 3865418"/>
                <a:gd name="connsiteY7" fmla="*/ 18971 h 2242931"/>
                <a:gd name="connsiteX0" fmla="*/ 0 w 3865418"/>
                <a:gd name="connsiteY0" fmla="*/ 2235698 h 2235698"/>
                <a:gd name="connsiteX1" fmla="*/ 775855 w 3865418"/>
                <a:gd name="connsiteY1" fmla="*/ 2097152 h 2235698"/>
                <a:gd name="connsiteX2" fmla="*/ 1787237 w 3865418"/>
                <a:gd name="connsiteY2" fmla="*/ 1556825 h 2235698"/>
                <a:gd name="connsiteX3" fmla="*/ 2576946 w 3865418"/>
                <a:gd name="connsiteY3" fmla="*/ 406898 h 2235698"/>
                <a:gd name="connsiteX4" fmla="*/ 3172691 w 3865418"/>
                <a:gd name="connsiteY4" fmla="*/ 32825 h 2235698"/>
                <a:gd name="connsiteX5" fmla="*/ 3865418 w 3865418"/>
                <a:gd name="connsiteY5" fmla="*/ 18971 h 2235698"/>
                <a:gd name="connsiteX6" fmla="*/ 3865418 w 3865418"/>
                <a:gd name="connsiteY6" fmla="*/ 18971 h 2235698"/>
                <a:gd name="connsiteX7" fmla="*/ 3865418 w 3865418"/>
                <a:gd name="connsiteY7" fmla="*/ 18971 h 2235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865418" h="2235698">
                  <a:moveTo>
                    <a:pt x="0" y="2235698"/>
                  </a:moveTo>
                  <a:cubicBezTo>
                    <a:pt x="305954" y="2207989"/>
                    <a:pt x="477982" y="2210298"/>
                    <a:pt x="775855" y="2097152"/>
                  </a:cubicBezTo>
                  <a:cubicBezTo>
                    <a:pt x="1073728" y="1984007"/>
                    <a:pt x="1487055" y="1838534"/>
                    <a:pt x="1787237" y="1556825"/>
                  </a:cubicBezTo>
                  <a:cubicBezTo>
                    <a:pt x="2087419" y="1275116"/>
                    <a:pt x="2346037" y="660898"/>
                    <a:pt x="2576946" y="406898"/>
                  </a:cubicBezTo>
                  <a:cubicBezTo>
                    <a:pt x="2807855" y="152898"/>
                    <a:pt x="2957946" y="97479"/>
                    <a:pt x="3172691" y="32825"/>
                  </a:cubicBezTo>
                  <a:cubicBezTo>
                    <a:pt x="3387436" y="-31829"/>
                    <a:pt x="3865418" y="18971"/>
                    <a:pt x="3865418" y="18971"/>
                  </a:cubicBezTo>
                  <a:lnTo>
                    <a:pt x="3865418" y="18971"/>
                  </a:lnTo>
                  <a:lnTo>
                    <a:pt x="3865418" y="18971"/>
                  </a:lnTo>
                </a:path>
              </a:pathLst>
            </a:cu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nl-NL"/>
            </a:p>
          </p:txBody>
        </p:sp>
        <p:sp>
          <p:nvSpPr>
            <p:cNvPr id="22" name="Line Callout 2 21"/>
            <p:cNvSpPr/>
            <p:nvPr/>
          </p:nvSpPr>
          <p:spPr>
            <a:xfrm>
              <a:off x="6182676" y="3564011"/>
              <a:ext cx="2277756" cy="1506199"/>
            </a:xfrm>
            <a:prstGeom prst="borderCallout2">
              <a:avLst>
                <a:gd name="adj1" fmla="val 38503"/>
                <a:gd name="adj2" fmla="val -425"/>
                <a:gd name="adj3" fmla="val 52447"/>
                <a:gd name="adj4" fmla="val -11192"/>
                <a:gd name="adj5" fmla="val 49331"/>
                <a:gd name="adj6" fmla="val -92280"/>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nl-NL" sz="1200" dirty="0">
                  <a:solidFill>
                    <a:schemeClr val="tx1"/>
                  </a:solidFill>
                </a:rPr>
                <a:t>Energy </a:t>
              </a:r>
              <a:r>
                <a:rPr lang="nl-NL" sz="1200" dirty="0" err="1">
                  <a:solidFill>
                    <a:schemeClr val="tx1"/>
                  </a:solidFill>
                </a:rPr>
                <a:t>transitions</a:t>
              </a:r>
              <a:r>
                <a:rPr lang="nl-NL" sz="1200" dirty="0">
                  <a:solidFill>
                    <a:schemeClr val="tx1"/>
                  </a:solidFill>
                </a:rPr>
                <a:t>:</a:t>
              </a:r>
            </a:p>
            <a:p>
              <a:pPr algn="ctr">
                <a:defRPr/>
              </a:pPr>
              <a:r>
                <a:rPr lang="nl-NL" sz="1200" dirty="0" err="1">
                  <a:solidFill>
                    <a:schemeClr val="tx1"/>
                  </a:solidFill>
                </a:rPr>
                <a:t>Biobased</a:t>
              </a:r>
              <a:r>
                <a:rPr lang="nl-NL" sz="1200" dirty="0">
                  <a:solidFill>
                    <a:schemeClr val="tx1"/>
                  </a:solidFill>
                </a:rPr>
                <a:t> </a:t>
              </a:r>
              <a:r>
                <a:rPr lang="nl-NL" sz="1200" dirty="0" err="1">
                  <a:solidFill>
                    <a:schemeClr val="tx1"/>
                  </a:solidFill>
                </a:rPr>
                <a:t>to</a:t>
              </a:r>
              <a:r>
                <a:rPr lang="nl-NL" sz="1200" dirty="0">
                  <a:solidFill>
                    <a:schemeClr val="tx1"/>
                  </a:solidFill>
                </a:rPr>
                <a:t> </a:t>
              </a:r>
              <a:r>
                <a:rPr lang="nl-NL" sz="1200" dirty="0" err="1">
                  <a:solidFill>
                    <a:schemeClr val="tx1"/>
                  </a:solidFill>
                </a:rPr>
                <a:t>oil</a:t>
              </a:r>
              <a:endParaRPr lang="nl-NL" sz="1200" dirty="0">
                <a:solidFill>
                  <a:schemeClr val="tx1"/>
                </a:solidFill>
              </a:endParaRPr>
            </a:p>
            <a:p>
              <a:pPr algn="ctr">
                <a:defRPr/>
              </a:pPr>
              <a:r>
                <a:rPr lang="nl-NL" sz="1200" dirty="0" err="1">
                  <a:solidFill>
                    <a:schemeClr val="tx1"/>
                  </a:solidFill>
                </a:rPr>
                <a:t>Coal</a:t>
              </a:r>
              <a:r>
                <a:rPr lang="nl-NL" sz="1200" dirty="0">
                  <a:solidFill>
                    <a:schemeClr val="tx1"/>
                  </a:solidFill>
                </a:rPr>
                <a:t> </a:t>
              </a:r>
              <a:r>
                <a:rPr lang="nl-NL" sz="1200" dirty="0" err="1">
                  <a:solidFill>
                    <a:schemeClr val="tx1"/>
                  </a:solidFill>
                </a:rPr>
                <a:t>to</a:t>
              </a:r>
              <a:r>
                <a:rPr lang="nl-NL" sz="1200" dirty="0">
                  <a:solidFill>
                    <a:schemeClr val="tx1"/>
                  </a:solidFill>
                </a:rPr>
                <a:t> gas</a:t>
              </a:r>
            </a:p>
            <a:p>
              <a:pPr algn="ctr">
                <a:defRPr/>
              </a:pPr>
              <a:r>
                <a:rPr lang="nl-NL" sz="1200" dirty="0">
                  <a:solidFill>
                    <a:schemeClr val="tx1"/>
                  </a:solidFill>
                </a:rPr>
                <a:t>Electricity systems</a:t>
              </a:r>
            </a:p>
            <a:p>
              <a:pPr algn="ctr">
                <a:defRPr/>
              </a:pPr>
              <a:r>
                <a:rPr lang="nl-NL" sz="1200" dirty="0">
                  <a:solidFill>
                    <a:schemeClr val="tx1"/>
                  </a:solidFill>
                </a:rPr>
                <a:t>Energy system</a:t>
              </a:r>
            </a:p>
            <a:p>
              <a:pPr algn="ctr">
                <a:defRPr/>
              </a:pPr>
              <a:r>
                <a:rPr lang="nl-NL" sz="1200" dirty="0" err="1">
                  <a:solidFill>
                    <a:schemeClr val="tx1"/>
                  </a:solidFill>
                </a:rPr>
                <a:t>Privatisation</a:t>
              </a:r>
              <a:r>
                <a:rPr lang="nl-NL" sz="1200" dirty="0">
                  <a:solidFill>
                    <a:schemeClr val="tx1"/>
                  </a:solidFill>
                </a:rPr>
                <a:t> </a:t>
              </a:r>
            </a:p>
          </p:txBody>
        </p:sp>
        <p:sp>
          <p:nvSpPr>
            <p:cNvPr id="23" name="Freeform 22"/>
            <p:cNvSpPr/>
            <p:nvPr/>
          </p:nvSpPr>
          <p:spPr>
            <a:xfrm>
              <a:off x="2450964" y="4497252"/>
              <a:ext cx="1647604" cy="799920"/>
            </a:xfrm>
            <a:custGeom>
              <a:avLst/>
              <a:gdLst>
                <a:gd name="connsiteX0" fmla="*/ 0 w 3893127"/>
                <a:gd name="connsiteY0" fmla="*/ 2138716 h 2164840"/>
                <a:gd name="connsiteX1" fmla="*/ 803564 w 3893127"/>
                <a:gd name="connsiteY1" fmla="*/ 2097152 h 2164840"/>
                <a:gd name="connsiteX2" fmla="*/ 1814946 w 3893127"/>
                <a:gd name="connsiteY2" fmla="*/ 1556825 h 2164840"/>
                <a:gd name="connsiteX3" fmla="*/ 2604655 w 3893127"/>
                <a:gd name="connsiteY3" fmla="*/ 406898 h 2164840"/>
                <a:gd name="connsiteX4" fmla="*/ 3200400 w 3893127"/>
                <a:gd name="connsiteY4" fmla="*/ 32825 h 2164840"/>
                <a:gd name="connsiteX5" fmla="*/ 3893127 w 3893127"/>
                <a:gd name="connsiteY5" fmla="*/ 18971 h 2164840"/>
                <a:gd name="connsiteX6" fmla="*/ 3893127 w 3893127"/>
                <a:gd name="connsiteY6" fmla="*/ 18971 h 2164840"/>
                <a:gd name="connsiteX7" fmla="*/ 3893127 w 3893127"/>
                <a:gd name="connsiteY7" fmla="*/ 18971 h 2164840"/>
                <a:gd name="connsiteX0" fmla="*/ 0 w 3865418"/>
                <a:gd name="connsiteY0" fmla="*/ 2235698 h 2242931"/>
                <a:gd name="connsiteX1" fmla="*/ 775855 w 3865418"/>
                <a:gd name="connsiteY1" fmla="*/ 2097152 h 2242931"/>
                <a:gd name="connsiteX2" fmla="*/ 1787237 w 3865418"/>
                <a:gd name="connsiteY2" fmla="*/ 1556825 h 2242931"/>
                <a:gd name="connsiteX3" fmla="*/ 2576946 w 3865418"/>
                <a:gd name="connsiteY3" fmla="*/ 406898 h 2242931"/>
                <a:gd name="connsiteX4" fmla="*/ 3172691 w 3865418"/>
                <a:gd name="connsiteY4" fmla="*/ 32825 h 2242931"/>
                <a:gd name="connsiteX5" fmla="*/ 3865418 w 3865418"/>
                <a:gd name="connsiteY5" fmla="*/ 18971 h 2242931"/>
                <a:gd name="connsiteX6" fmla="*/ 3865418 w 3865418"/>
                <a:gd name="connsiteY6" fmla="*/ 18971 h 2242931"/>
                <a:gd name="connsiteX7" fmla="*/ 3865418 w 3865418"/>
                <a:gd name="connsiteY7" fmla="*/ 18971 h 2242931"/>
                <a:gd name="connsiteX0" fmla="*/ 0 w 3865418"/>
                <a:gd name="connsiteY0" fmla="*/ 2235698 h 2235698"/>
                <a:gd name="connsiteX1" fmla="*/ 775855 w 3865418"/>
                <a:gd name="connsiteY1" fmla="*/ 2097152 h 2235698"/>
                <a:gd name="connsiteX2" fmla="*/ 1787237 w 3865418"/>
                <a:gd name="connsiteY2" fmla="*/ 1556825 h 2235698"/>
                <a:gd name="connsiteX3" fmla="*/ 2576946 w 3865418"/>
                <a:gd name="connsiteY3" fmla="*/ 406898 h 2235698"/>
                <a:gd name="connsiteX4" fmla="*/ 3172691 w 3865418"/>
                <a:gd name="connsiteY4" fmla="*/ 32825 h 2235698"/>
                <a:gd name="connsiteX5" fmla="*/ 3865418 w 3865418"/>
                <a:gd name="connsiteY5" fmla="*/ 18971 h 2235698"/>
                <a:gd name="connsiteX6" fmla="*/ 3865418 w 3865418"/>
                <a:gd name="connsiteY6" fmla="*/ 18971 h 2235698"/>
                <a:gd name="connsiteX7" fmla="*/ 3865418 w 3865418"/>
                <a:gd name="connsiteY7" fmla="*/ 18971 h 2235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865418" h="2235698">
                  <a:moveTo>
                    <a:pt x="0" y="2235698"/>
                  </a:moveTo>
                  <a:cubicBezTo>
                    <a:pt x="305954" y="2207989"/>
                    <a:pt x="477982" y="2210298"/>
                    <a:pt x="775855" y="2097152"/>
                  </a:cubicBezTo>
                  <a:cubicBezTo>
                    <a:pt x="1073728" y="1984007"/>
                    <a:pt x="1487055" y="1838534"/>
                    <a:pt x="1787237" y="1556825"/>
                  </a:cubicBezTo>
                  <a:cubicBezTo>
                    <a:pt x="2087419" y="1275116"/>
                    <a:pt x="2346037" y="660898"/>
                    <a:pt x="2576946" y="406898"/>
                  </a:cubicBezTo>
                  <a:cubicBezTo>
                    <a:pt x="2807855" y="152898"/>
                    <a:pt x="2957946" y="97479"/>
                    <a:pt x="3172691" y="32825"/>
                  </a:cubicBezTo>
                  <a:cubicBezTo>
                    <a:pt x="3387436" y="-31829"/>
                    <a:pt x="3865418" y="18971"/>
                    <a:pt x="3865418" y="18971"/>
                  </a:cubicBezTo>
                  <a:lnTo>
                    <a:pt x="3865418" y="18971"/>
                  </a:lnTo>
                  <a:lnTo>
                    <a:pt x="3865418" y="18971"/>
                  </a:lnTo>
                </a:path>
              </a:pathLst>
            </a:cu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nl-NL"/>
            </a:p>
          </p:txBody>
        </p:sp>
        <p:sp>
          <p:nvSpPr>
            <p:cNvPr id="25" name="Line Callout 1 24"/>
            <p:cNvSpPr/>
            <p:nvPr/>
          </p:nvSpPr>
          <p:spPr>
            <a:xfrm>
              <a:off x="1203357" y="3611626"/>
              <a:ext cx="1385702" cy="885626"/>
            </a:xfrm>
            <a:prstGeom prst="borderCallout1">
              <a:avLst>
                <a:gd name="adj1" fmla="val 31448"/>
                <a:gd name="adj2" fmla="val 103501"/>
                <a:gd name="adj3" fmla="val 41954"/>
                <a:gd name="adj4" fmla="val 175454"/>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nl-NL" sz="1200" dirty="0">
                  <a:solidFill>
                    <a:schemeClr val="tx1"/>
                  </a:solidFill>
                </a:rPr>
                <a:t>Industrial </a:t>
              </a:r>
              <a:r>
                <a:rPr lang="nl-NL" sz="1200" dirty="0" err="1">
                  <a:solidFill>
                    <a:schemeClr val="tx1"/>
                  </a:solidFill>
                </a:rPr>
                <a:t>transition</a:t>
              </a:r>
              <a:endParaRPr lang="nl-NL" sz="1200" dirty="0">
                <a:solidFill>
                  <a:schemeClr val="tx1"/>
                </a:solidFill>
              </a:endParaRPr>
            </a:p>
            <a:p>
              <a:pPr algn="ctr">
                <a:defRPr/>
              </a:pPr>
              <a:r>
                <a:rPr lang="nl-NL" sz="1200" dirty="0" err="1">
                  <a:solidFill>
                    <a:schemeClr val="tx1"/>
                  </a:solidFill>
                </a:rPr>
                <a:t>Mass</a:t>
              </a:r>
              <a:r>
                <a:rPr lang="nl-NL" sz="1200" dirty="0">
                  <a:solidFill>
                    <a:schemeClr val="tx1"/>
                  </a:solidFill>
                </a:rPr>
                <a:t> </a:t>
              </a:r>
              <a:r>
                <a:rPr lang="nl-NL" sz="1200" dirty="0" err="1">
                  <a:solidFill>
                    <a:schemeClr val="tx1"/>
                  </a:solidFill>
                </a:rPr>
                <a:t>production</a:t>
              </a:r>
              <a:endParaRPr lang="nl-NL" sz="1200" dirty="0">
                <a:solidFill>
                  <a:schemeClr val="tx1"/>
                </a:solidFill>
              </a:endParaRPr>
            </a:p>
            <a:p>
              <a:pPr algn="ctr">
                <a:defRPr/>
              </a:pPr>
              <a:r>
                <a:rPr lang="nl-NL" sz="1200" dirty="0">
                  <a:solidFill>
                    <a:schemeClr val="tx1"/>
                  </a:solidFill>
                </a:rPr>
                <a:t>Chemical </a:t>
              </a:r>
              <a:r>
                <a:rPr lang="nl-NL" sz="1200" dirty="0" err="1">
                  <a:solidFill>
                    <a:schemeClr val="tx1"/>
                  </a:solidFill>
                </a:rPr>
                <a:t>industry</a:t>
              </a:r>
              <a:endParaRPr lang="nl-NL" sz="1200" dirty="0">
                <a:solidFill>
                  <a:schemeClr val="tx1"/>
                </a:solidFill>
              </a:endParaRPr>
            </a:p>
          </p:txBody>
        </p:sp>
        <p:sp>
          <p:nvSpPr>
            <p:cNvPr id="26" name="Freeform 25"/>
            <p:cNvSpPr/>
            <p:nvPr/>
          </p:nvSpPr>
          <p:spPr>
            <a:xfrm>
              <a:off x="2958896" y="2640294"/>
              <a:ext cx="2620611" cy="1676024"/>
            </a:xfrm>
            <a:custGeom>
              <a:avLst/>
              <a:gdLst>
                <a:gd name="connsiteX0" fmla="*/ 0 w 3893127"/>
                <a:gd name="connsiteY0" fmla="*/ 2138716 h 2164840"/>
                <a:gd name="connsiteX1" fmla="*/ 803564 w 3893127"/>
                <a:gd name="connsiteY1" fmla="*/ 2097152 h 2164840"/>
                <a:gd name="connsiteX2" fmla="*/ 1814946 w 3893127"/>
                <a:gd name="connsiteY2" fmla="*/ 1556825 h 2164840"/>
                <a:gd name="connsiteX3" fmla="*/ 2604655 w 3893127"/>
                <a:gd name="connsiteY3" fmla="*/ 406898 h 2164840"/>
                <a:gd name="connsiteX4" fmla="*/ 3200400 w 3893127"/>
                <a:gd name="connsiteY4" fmla="*/ 32825 h 2164840"/>
                <a:gd name="connsiteX5" fmla="*/ 3893127 w 3893127"/>
                <a:gd name="connsiteY5" fmla="*/ 18971 h 2164840"/>
                <a:gd name="connsiteX6" fmla="*/ 3893127 w 3893127"/>
                <a:gd name="connsiteY6" fmla="*/ 18971 h 2164840"/>
                <a:gd name="connsiteX7" fmla="*/ 3893127 w 3893127"/>
                <a:gd name="connsiteY7" fmla="*/ 18971 h 2164840"/>
                <a:gd name="connsiteX0" fmla="*/ 0 w 3865418"/>
                <a:gd name="connsiteY0" fmla="*/ 2235698 h 2242931"/>
                <a:gd name="connsiteX1" fmla="*/ 775855 w 3865418"/>
                <a:gd name="connsiteY1" fmla="*/ 2097152 h 2242931"/>
                <a:gd name="connsiteX2" fmla="*/ 1787237 w 3865418"/>
                <a:gd name="connsiteY2" fmla="*/ 1556825 h 2242931"/>
                <a:gd name="connsiteX3" fmla="*/ 2576946 w 3865418"/>
                <a:gd name="connsiteY3" fmla="*/ 406898 h 2242931"/>
                <a:gd name="connsiteX4" fmla="*/ 3172691 w 3865418"/>
                <a:gd name="connsiteY4" fmla="*/ 32825 h 2242931"/>
                <a:gd name="connsiteX5" fmla="*/ 3865418 w 3865418"/>
                <a:gd name="connsiteY5" fmla="*/ 18971 h 2242931"/>
                <a:gd name="connsiteX6" fmla="*/ 3865418 w 3865418"/>
                <a:gd name="connsiteY6" fmla="*/ 18971 h 2242931"/>
                <a:gd name="connsiteX7" fmla="*/ 3865418 w 3865418"/>
                <a:gd name="connsiteY7" fmla="*/ 18971 h 2242931"/>
                <a:gd name="connsiteX0" fmla="*/ 0 w 3865418"/>
                <a:gd name="connsiteY0" fmla="*/ 2235698 h 2235698"/>
                <a:gd name="connsiteX1" fmla="*/ 775855 w 3865418"/>
                <a:gd name="connsiteY1" fmla="*/ 2097152 h 2235698"/>
                <a:gd name="connsiteX2" fmla="*/ 1787237 w 3865418"/>
                <a:gd name="connsiteY2" fmla="*/ 1556825 h 2235698"/>
                <a:gd name="connsiteX3" fmla="*/ 2576946 w 3865418"/>
                <a:gd name="connsiteY3" fmla="*/ 406898 h 2235698"/>
                <a:gd name="connsiteX4" fmla="*/ 3172691 w 3865418"/>
                <a:gd name="connsiteY4" fmla="*/ 32825 h 2235698"/>
                <a:gd name="connsiteX5" fmla="*/ 3865418 w 3865418"/>
                <a:gd name="connsiteY5" fmla="*/ 18971 h 2235698"/>
                <a:gd name="connsiteX6" fmla="*/ 3865418 w 3865418"/>
                <a:gd name="connsiteY6" fmla="*/ 18971 h 2235698"/>
                <a:gd name="connsiteX7" fmla="*/ 3865418 w 3865418"/>
                <a:gd name="connsiteY7" fmla="*/ 18971 h 2235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865418" h="2235698">
                  <a:moveTo>
                    <a:pt x="0" y="2235698"/>
                  </a:moveTo>
                  <a:cubicBezTo>
                    <a:pt x="305954" y="2207989"/>
                    <a:pt x="477982" y="2210298"/>
                    <a:pt x="775855" y="2097152"/>
                  </a:cubicBezTo>
                  <a:cubicBezTo>
                    <a:pt x="1073728" y="1984007"/>
                    <a:pt x="1487055" y="1838534"/>
                    <a:pt x="1787237" y="1556825"/>
                  </a:cubicBezTo>
                  <a:cubicBezTo>
                    <a:pt x="2087419" y="1275116"/>
                    <a:pt x="2346037" y="660898"/>
                    <a:pt x="2576946" y="406898"/>
                  </a:cubicBezTo>
                  <a:cubicBezTo>
                    <a:pt x="2807855" y="152898"/>
                    <a:pt x="2957946" y="97479"/>
                    <a:pt x="3172691" y="32825"/>
                  </a:cubicBezTo>
                  <a:cubicBezTo>
                    <a:pt x="3387436" y="-31829"/>
                    <a:pt x="3865418" y="18971"/>
                    <a:pt x="3865418" y="18971"/>
                  </a:cubicBezTo>
                  <a:lnTo>
                    <a:pt x="3865418" y="18971"/>
                  </a:lnTo>
                  <a:lnTo>
                    <a:pt x="3865418" y="18971"/>
                  </a:lnTo>
                </a:path>
              </a:pathLst>
            </a:custGeom>
            <a:no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nl-NL"/>
            </a:p>
          </p:txBody>
        </p:sp>
        <p:sp>
          <p:nvSpPr>
            <p:cNvPr id="27" name="Line Callout 1 26"/>
            <p:cNvSpPr/>
            <p:nvPr/>
          </p:nvSpPr>
          <p:spPr>
            <a:xfrm>
              <a:off x="2554138" y="2524432"/>
              <a:ext cx="1406336" cy="923718"/>
            </a:xfrm>
            <a:prstGeom prst="borderCallout1">
              <a:avLst>
                <a:gd name="adj1" fmla="val 21381"/>
                <a:gd name="adj2" fmla="val 99110"/>
                <a:gd name="adj3" fmla="val 52930"/>
                <a:gd name="adj4" fmla="val 141375"/>
              </a:avLst>
            </a:prstGeom>
            <a:no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nl-NL" sz="1200" dirty="0" err="1">
                  <a:solidFill>
                    <a:schemeClr val="tx1"/>
                  </a:solidFill>
                </a:rPr>
                <a:t>Mobility</a:t>
              </a:r>
              <a:r>
                <a:rPr lang="nl-NL" sz="1200" dirty="0">
                  <a:solidFill>
                    <a:schemeClr val="tx1"/>
                  </a:solidFill>
                </a:rPr>
                <a:t> </a:t>
              </a:r>
              <a:r>
                <a:rPr lang="nl-NL" sz="1200" dirty="0" err="1">
                  <a:solidFill>
                    <a:schemeClr val="tx1"/>
                  </a:solidFill>
                </a:rPr>
                <a:t>transitions</a:t>
              </a:r>
              <a:endParaRPr lang="nl-NL" sz="1200" dirty="0">
                <a:solidFill>
                  <a:schemeClr val="tx1"/>
                </a:solidFill>
              </a:endParaRPr>
            </a:p>
            <a:p>
              <a:pPr algn="ctr">
                <a:defRPr/>
              </a:pPr>
              <a:r>
                <a:rPr lang="nl-NL" sz="1200" dirty="0">
                  <a:solidFill>
                    <a:schemeClr val="tx1"/>
                  </a:solidFill>
                </a:rPr>
                <a:t>Horse </a:t>
              </a:r>
              <a:r>
                <a:rPr lang="nl-NL" sz="1200" dirty="0" err="1">
                  <a:solidFill>
                    <a:schemeClr val="tx1"/>
                  </a:solidFill>
                </a:rPr>
                <a:t>to</a:t>
              </a:r>
              <a:r>
                <a:rPr lang="nl-NL" sz="1200" dirty="0">
                  <a:solidFill>
                    <a:schemeClr val="tx1"/>
                  </a:solidFill>
                </a:rPr>
                <a:t> </a:t>
              </a:r>
              <a:r>
                <a:rPr lang="nl-NL" sz="1200" dirty="0" err="1">
                  <a:solidFill>
                    <a:schemeClr val="tx1"/>
                  </a:solidFill>
                </a:rPr>
                <a:t>car</a:t>
              </a:r>
              <a:endParaRPr lang="nl-NL" sz="1200" dirty="0">
                <a:solidFill>
                  <a:schemeClr val="tx1"/>
                </a:solidFill>
              </a:endParaRPr>
            </a:p>
            <a:p>
              <a:pPr algn="ctr">
                <a:defRPr/>
              </a:pPr>
              <a:r>
                <a:rPr lang="nl-NL" sz="1200" dirty="0" err="1">
                  <a:solidFill>
                    <a:schemeClr val="tx1"/>
                  </a:solidFill>
                </a:rPr>
                <a:t>Individual</a:t>
              </a:r>
              <a:r>
                <a:rPr lang="nl-NL" sz="1200" dirty="0">
                  <a:solidFill>
                    <a:schemeClr val="tx1"/>
                  </a:solidFill>
                </a:rPr>
                <a:t> </a:t>
              </a:r>
              <a:r>
                <a:rPr lang="nl-NL" sz="1200" dirty="0" err="1">
                  <a:solidFill>
                    <a:schemeClr val="tx1"/>
                  </a:solidFill>
                </a:rPr>
                <a:t>mobility</a:t>
              </a:r>
              <a:endParaRPr lang="nl-NL" sz="1200" dirty="0">
                <a:solidFill>
                  <a:schemeClr val="tx1"/>
                </a:solidFill>
              </a:endParaRPr>
            </a:p>
            <a:p>
              <a:pPr algn="ctr">
                <a:defRPr/>
              </a:pPr>
              <a:endParaRPr lang="nl-NL" sz="1200" dirty="0">
                <a:solidFill>
                  <a:schemeClr val="tx1"/>
                </a:solidFill>
              </a:endParaRPr>
            </a:p>
          </p:txBody>
        </p:sp>
        <p:sp>
          <p:nvSpPr>
            <p:cNvPr id="28" name="Freeform 27"/>
            <p:cNvSpPr/>
            <p:nvPr/>
          </p:nvSpPr>
          <p:spPr>
            <a:xfrm>
              <a:off x="3876348" y="2957722"/>
              <a:ext cx="1739666" cy="1631584"/>
            </a:xfrm>
            <a:custGeom>
              <a:avLst/>
              <a:gdLst>
                <a:gd name="connsiteX0" fmla="*/ 0 w 3893127"/>
                <a:gd name="connsiteY0" fmla="*/ 2138716 h 2164840"/>
                <a:gd name="connsiteX1" fmla="*/ 803564 w 3893127"/>
                <a:gd name="connsiteY1" fmla="*/ 2097152 h 2164840"/>
                <a:gd name="connsiteX2" fmla="*/ 1814946 w 3893127"/>
                <a:gd name="connsiteY2" fmla="*/ 1556825 h 2164840"/>
                <a:gd name="connsiteX3" fmla="*/ 2604655 w 3893127"/>
                <a:gd name="connsiteY3" fmla="*/ 406898 h 2164840"/>
                <a:gd name="connsiteX4" fmla="*/ 3200400 w 3893127"/>
                <a:gd name="connsiteY4" fmla="*/ 32825 h 2164840"/>
                <a:gd name="connsiteX5" fmla="*/ 3893127 w 3893127"/>
                <a:gd name="connsiteY5" fmla="*/ 18971 h 2164840"/>
                <a:gd name="connsiteX6" fmla="*/ 3893127 w 3893127"/>
                <a:gd name="connsiteY6" fmla="*/ 18971 h 2164840"/>
                <a:gd name="connsiteX7" fmla="*/ 3893127 w 3893127"/>
                <a:gd name="connsiteY7" fmla="*/ 18971 h 2164840"/>
                <a:gd name="connsiteX0" fmla="*/ 0 w 3865418"/>
                <a:gd name="connsiteY0" fmla="*/ 2235698 h 2242931"/>
                <a:gd name="connsiteX1" fmla="*/ 775855 w 3865418"/>
                <a:gd name="connsiteY1" fmla="*/ 2097152 h 2242931"/>
                <a:gd name="connsiteX2" fmla="*/ 1787237 w 3865418"/>
                <a:gd name="connsiteY2" fmla="*/ 1556825 h 2242931"/>
                <a:gd name="connsiteX3" fmla="*/ 2576946 w 3865418"/>
                <a:gd name="connsiteY3" fmla="*/ 406898 h 2242931"/>
                <a:gd name="connsiteX4" fmla="*/ 3172691 w 3865418"/>
                <a:gd name="connsiteY4" fmla="*/ 32825 h 2242931"/>
                <a:gd name="connsiteX5" fmla="*/ 3865418 w 3865418"/>
                <a:gd name="connsiteY5" fmla="*/ 18971 h 2242931"/>
                <a:gd name="connsiteX6" fmla="*/ 3865418 w 3865418"/>
                <a:gd name="connsiteY6" fmla="*/ 18971 h 2242931"/>
                <a:gd name="connsiteX7" fmla="*/ 3865418 w 3865418"/>
                <a:gd name="connsiteY7" fmla="*/ 18971 h 2242931"/>
                <a:gd name="connsiteX0" fmla="*/ 0 w 3865418"/>
                <a:gd name="connsiteY0" fmla="*/ 2235698 h 2235698"/>
                <a:gd name="connsiteX1" fmla="*/ 775855 w 3865418"/>
                <a:gd name="connsiteY1" fmla="*/ 2097152 h 2235698"/>
                <a:gd name="connsiteX2" fmla="*/ 1787237 w 3865418"/>
                <a:gd name="connsiteY2" fmla="*/ 1556825 h 2235698"/>
                <a:gd name="connsiteX3" fmla="*/ 2576946 w 3865418"/>
                <a:gd name="connsiteY3" fmla="*/ 406898 h 2235698"/>
                <a:gd name="connsiteX4" fmla="*/ 3172691 w 3865418"/>
                <a:gd name="connsiteY4" fmla="*/ 32825 h 2235698"/>
                <a:gd name="connsiteX5" fmla="*/ 3865418 w 3865418"/>
                <a:gd name="connsiteY5" fmla="*/ 18971 h 2235698"/>
                <a:gd name="connsiteX6" fmla="*/ 3865418 w 3865418"/>
                <a:gd name="connsiteY6" fmla="*/ 18971 h 2235698"/>
                <a:gd name="connsiteX7" fmla="*/ 3865418 w 3865418"/>
                <a:gd name="connsiteY7" fmla="*/ 18971 h 2235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865418" h="2235698">
                  <a:moveTo>
                    <a:pt x="0" y="2235698"/>
                  </a:moveTo>
                  <a:cubicBezTo>
                    <a:pt x="305954" y="2207989"/>
                    <a:pt x="477982" y="2210298"/>
                    <a:pt x="775855" y="2097152"/>
                  </a:cubicBezTo>
                  <a:cubicBezTo>
                    <a:pt x="1073728" y="1984007"/>
                    <a:pt x="1487055" y="1838534"/>
                    <a:pt x="1787237" y="1556825"/>
                  </a:cubicBezTo>
                  <a:cubicBezTo>
                    <a:pt x="2087419" y="1275116"/>
                    <a:pt x="2346037" y="660898"/>
                    <a:pt x="2576946" y="406898"/>
                  </a:cubicBezTo>
                  <a:cubicBezTo>
                    <a:pt x="2807855" y="152898"/>
                    <a:pt x="2957946" y="97479"/>
                    <a:pt x="3172691" y="32825"/>
                  </a:cubicBezTo>
                  <a:cubicBezTo>
                    <a:pt x="3387436" y="-31829"/>
                    <a:pt x="3865418" y="18971"/>
                    <a:pt x="3865418" y="18971"/>
                  </a:cubicBezTo>
                  <a:lnTo>
                    <a:pt x="3865418" y="18971"/>
                  </a:lnTo>
                  <a:lnTo>
                    <a:pt x="3865418" y="18971"/>
                  </a:lnTo>
                </a:path>
              </a:pathLst>
            </a:custGeom>
            <a:no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nl-NL"/>
            </a:p>
          </p:txBody>
        </p:sp>
        <p:sp>
          <p:nvSpPr>
            <p:cNvPr id="29" name="Line Callout 1 28"/>
            <p:cNvSpPr/>
            <p:nvPr/>
          </p:nvSpPr>
          <p:spPr>
            <a:xfrm>
              <a:off x="4269995" y="4644856"/>
              <a:ext cx="1152370" cy="688820"/>
            </a:xfrm>
            <a:prstGeom prst="borderCallout1">
              <a:avLst>
                <a:gd name="adj1" fmla="val -9187"/>
                <a:gd name="adj2" fmla="val 63818"/>
                <a:gd name="adj3" fmla="val -90678"/>
                <a:gd name="adj4" fmla="val 45844"/>
              </a:avLst>
            </a:prstGeom>
            <a:no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nl-NL" sz="1200" dirty="0">
                  <a:solidFill>
                    <a:schemeClr val="tx1"/>
                  </a:solidFill>
                </a:rPr>
                <a:t>Industrial food </a:t>
              </a:r>
              <a:r>
                <a:rPr lang="nl-NL" sz="1200" dirty="0" err="1">
                  <a:solidFill>
                    <a:schemeClr val="tx1"/>
                  </a:solidFill>
                </a:rPr>
                <a:t>production</a:t>
              </a:r>
              <a:endParaRPr lang="nl-NL" sz="1200" dirty="0">
                <a:solidFill>
                  <a:schemeClr val="tx1"/>
                </a:solidFill>
              </a:endParaRPr>
            </a:p>
          </p:txBody>
        </p:sp>
        <p:sp>
          <p:nvSpPr>
            <p:cNvPr id="30" name="Freeform 29"/>
            <p:cNvSpPr/>
            <p:nvPr/>
          </p:nvSpPr>
          <p:spPr>
            <a:xfrm>
              <a:off x="4846180" y="2586331"/>
              <a:ext cx="1647604" cy="799920"/>
            </a:xfrm>
            <a:custGeom>
              <a:avLst/>
              <a:gdLst>
                <a:gd name="connsiteX0" fmla="*/ 0 w 3893127"/>
                <a:gd name="connsiteY0" fmla="*/ 2138716 h 2164840"/>
                <a:gd name="connsiteX1" fmla="*/ 803564 w 3893127"/>
                <a:gd name="connsiteY1" fmla="*/ 2097152 h 2164840"/>
                <a:gd name="connsiteX2" fmla="*/ 1814946 w 3893127"/>
                <a:gd name="connsiteY2" fmla="*/ 1556825 h 2164840"/>
                <a:gd name="connsiteX3" fmla="*/ 2604655 w 3893127"/>
                <a:gd name="connsiteY3" fmla="*/ 406898 h 2164840"/>
                <a:gd name="connsiteX4" fmla="*/ 3200400 w 3893127"/>
                <a:gd name="connsiteY4" fmla="*/ 32825 h 2164840"/>
                <a:gd name="connsiteX5" fmla="*/ 3893127 w 3893127"/>
                <a:gd name="connsiteY5" fmla="*/ 18971 h 2164840"/>
                <a:gd name="connsiteX6" fmla="*/ 3893127 w 3893127"/>
                <a:gd name="connsiteY6" fmla="*/ 18971 h 2164840"/>
                <a:gd name="connsiteX7" fmla="*/ 3893127 w 3893127"/>
                <a:gd name="connsiteY7" fmla="*/ 18971 h 2164840"/>
                <a:gd name="connsiteX0" fmla="*/ 0 w 3865418"/>
                <a:gd name="connsiteY0" fmla="*/ 2235698 h 2242931"/>
                <a:gd name="connsiteX1" fmla="*/ 775855 w 3865418"/>
                <a:gd name="connsiteY1" fmla="*/ 2097152 h 2242931"/>
                <a:gd name="connsiteX2" fmla="*/ 1787237 w 3865418"/>
                <a:gd name="connsiteY2" fmla="*/ 1556825 h 2242931"/>
                <a:gd name="connsiteX3" fmla="*/ 2576946 w 3865418"/>
                <a:gd name="connsiteY3" fmla="*/ 406898 h 2242931"/>
                <a:gd name="connsiteX4" fmla="*/ 3172691 w 3865418"/>
                <a:gd name="connsiteY4" fmla="*/ 32825 h 2242931"/>
                <a:gd name="connsiteX5" fmla="*/ 3865418 w 3865418"/>
                <a:gd name="connsiteY5" fmla="*/ 18971 h 2242931"/>
                <a:gd name="connsiteX6" fmla="*/ 3865418 w 3865418"/>
                <a:gd name="connsiteY6" fmla="*/ 18971 h 2242931"/>
                <a:gd name="connsiteX7" fmla="*/ 3865418 w 3865418"/>
                <a:gd name="connsiteY7" fmla="*/ 18971 h 2242931"/>
                <a:gd name="connsiteX0" fmla="*/ 0 w 3865418"/>
                <a:gd name="connsiteY0" fmla="*/ 2235698 h 2235698"/>
                <a:gd name="connsiteX1" fmla="*/ 775855 w 3865418"/>
                <a:gd name="connsiteY1" fmla="*/ 2097152 h 2235698"/>
                <a:gd name="connsiteX2" fmla="*/ 1787237 w 3865418"/>
                <a:gd name="connsiteY2" fmla="*/ 1556825 h 2235698"/>
                <a:gd name="connsiteX3" fmla="*/ 2576946 w 3865418"/>
                <a:gd name="connsiteY3" fmla="*/ 406898 h 2235698"/>
                <a:gd name="connsiteX4" fmla="*/ 3172691 w 3865418"/>
                <a:gd name="connsiteY4" fmla="*/ 32825 h 2235698"/>
                <a:gd name="connsiteX5" fmla="*/ 3865418 w 3865418"/>
                <a:gd name="connsiteY5" fmla="*/ 18971 h 2235698"/>
                <a:gd name="connsiteX6" fmla="*/ 3865418 w 3865418"/>
                <a:gd name="connsiteY6" fmla="*/ 18971 h 2235698"/>
                <a:gd name="connsiteX7" fmla="*/ 3865418 w 3865418"/>
                <a:gd name="connsiteY7" fmla="*/ 18971 h 2235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865418" h="2235698">
                  <a:moveTo>
                    <a:pt x="0" y="2235698"/>
                  </a:moveTo>
                  <a:cubicBezTo>
                    <a:pt x="305954" y="2207989"/>
                    <a:pt x="477982" y="2210298"/>
                    <a:pt x="775855" y="2097152"/>
                  </a:cubicBezTo>
                  <a:cubicBezTo>
                    <a:pt x="1073728" y="1984007"/>
                    <a:pt x="1487055" y="1838534"/>
                    <a:pt x="1787237" y="1556825"/>
                  </a:cubicBezTo>
                  <a:cubicBezTo>
                    <a:pt x="2087419" y="1275116"/>
                    <a:pt x="2346037" y="660898"/>
                    <a:pt x="2576946" y="406898"/>
                  </a:cubicBezTo>
                  <a:cubicBezTo>
                    <a:pt x="2807855" y="152898"/>
                    <a:pt x="2957946" y="97479"/>
                    <a:pt x="3172691" y="32825"/>
                  </a:cubicBezTo>
                  <a:cubicBezTo>
                    <a:pt x="3387436" y="-31829"/>
                    <a:pt x="3865418" y="18971"/>
                    <a:pt x="3865418" y="18971"/>
                  </a:cubicBezTo>
                  <a:lnTo>
                    <a:pt x="3865418" y="18971"/>
                  </a:lnTo>
                  <a:lnTo>
                    <a:pt x="3865418" y="18971"/>
                  </a:lnTo>
                </a:path>
              </a:pathLst>
            </a:cu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nl-NL"/>
            </a:p>
          </p:txBody>
        </p:sp>
        <p:sp>
          <p:nvSpPr>
            <p:cNvPr id="31" name="Freeform 30"/>
            <p:cNvSpPr/>
            <p:nvPr/>
          </p:nvSpPr>
          <p:spPr>
            <a:xfrm>
              <a:off x="2155729" y="4087769"/>
              <a:ext cx="1255544" cy="906259"/>
            </a:xfrm>
            <a:custGeom>
              <a:avLst/>
              <a:gdLst>
                <a:gd name="connsiteX0" fmla="*/ 0 w 3893127"/>
                <a:gd name="connsiteY0" fmla="*/ 2138716 h 2164840"/>
                <a:gd name="connsiteX1" fmla="*/ 803564 w 3893127"/>
                <a:gd name="connsiteY1" fmla="*/ 2097152 h 2164840"/>
                <a:gd name="connsiteX2" fmla="*/ 1814946 w 3893127"/>
                <a:gd name="connsiteY2" fmla="*/ 1556825 h 2164840"/>
                <a:gd name="connsiteX3" fmla="*/ 2604655 w 3893127"/>
                <a:gd name="connsiteY3" fmla="*/ 406898 h 2164840"/>
                <a:gd name="connsiteX4" fmla="*/ 3200400 w 3893127"/>
                <a:gd name="connsiteY4" fmla="*/ 32825 h 2164840"/>
                <a:gd name="connsiteX5" fmla="*/ 3893127 w 3893127"/>
                <a:gd name="connsiteY5" fmla="*/ 18971 h 2164840"/>
                <a:gd name="connsiteX6" fmla="*/ 3893127 w 3893127"/>
                <a:gd name="connsiteY6" fmla="*/ 18971 h 2164840"/>
                <a:gd name="connsiteX7" fmla="*/ 3893127 w 3893127"/>
                <a:gd name="connsiteY7" fmla="*/ 18971 h 2164840"/>
                <a:gd name="connsiteX0" fmla="*/ 0 w 3865418"/>
                <a:gd name="connsiteY0" fmla="*/ 2235698 h 2242931"/>
                <a:gd name="connsiteX1" fmla="*/ 775855 w 3865418"/>
                <a:gd name="connsiteY1" fmla="*/ 2097152 h 2242931"/>
                <a:gd name="connsiteX2" fmla="*/ 1787237 w 3865418"/>
                <a:gd name="connsiteY2" fmla="*/ 1556825 h 2242931"/>
                <a:gd name="connsiteX3" fmla="*/ 2576946 w 3865418"/>
                <a:gd name="connsiteY3" fmla="*/ 406898 h 2242931"/>
                <a:gd name="connsiteX4" fmla="*/ 3172691 w 3865418"/>
                <a:gd name="connsiteY4" fmla="*/ 32825 h 2242931"/>
                <a:gd name="connsiteX5" fmla="*/ 3865418 w 3865418"/>
                <a:gd name="connsiteY5" fmla="*/ 18971 h 2242931"/>
                <a:gd name="connsiteX6" fmla="*/ 3865418 w 3865418"/>
                <a:gd name="connsiteY6" fmla="*/ 18971 h 2242931"/>
                <a:gd name="connsiteX7" fmla="*/ 3865418 w 3865418"/>
                <a:gd name="connsiteY7" fmla="*/ 18971 h 2242931"/>
                <a:gd name="connsiteX0" fmla="*/ 0 w 3865418"/>
                <a:gd name="connsiteY0" fmla="*/ 2235698 h 2235698"/>
                <a:gd name="connsiteX1" fmla="*/ 775855 w 3865418"/>
                <a:gd name="connsiteY1" fmla="*/ 2097152 h 2235698"/>
                <a:gd name="connsiteX2" fmla="*/ 1787237 w 3865418"/>
                <a:gd name="connsiteY2" fmla="*/ 1556825 h 2235698"/>
                <a:gd name="connsiteX3" fmla="*/ 2576946 w 3865418"/>
                <a:gd name="connsiteY3" fmla="*/ 406898 h 2235698"/>
                <a:gd name="connsiteX4" fmla="*/ 3172691 w 3865418"/>
                <a:gd name="connsiteY4" fmla="*/ 32825 h 2235698"/>
                <a:gd name="connsiteX5" fmla="*/ 3865418 w 3865418"/>
                <a:gd name="connsiteY5" fmla="*/ 18971 h 2235698"/>
                <a:gd name="connsiteX6" fmla="*/ 3865418 w 3865418"/>
                <a:gd name="connsiteY6" fmla="*/ 18971 h 2235698"/>
                <a:gd name="connsiteX7" fmla="*/ 3865418 w 3865418"/>
                <a:gd name="connsiteY7" fmla="*/ 18971 h 2235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865418" h="2235698">
                  <a:moveTo>
                    <a:pt x="0" y="2235698"/>
                  </a:moveTo>
                  <a:cubicBezTo>
                    <a:pt x="305954" y="2207989"/>
                    <a:pt x="477982" y="2210298"/>
                    <a:pt x="775855" y="2097152"/>
                  </a:cubicBezTo>
                  <a:cubicBezTo>
                    <a:pt x="1073728" y="1984007"/>
                    <a:pt x="1487055" y="1838534"/>
                    <a:pt x="1787237" y="1556825"/>
                  </a:cubicBezTo>
                  <a:cubicBezTo>
                    <a:pt x="2087419" y="1275116"/>
                    <a:pt x="2346037" y="660898"/>
                    <a:pt x="2576946" y="406898"/>
                  </a:cubicBezTo>
                  <a:cubicBezTo>
                    <a:pt x="2807855" y="152898"/>
                    <a:pt x="2957946" y="97479"/>
                    <a:pt x="3172691" y="32825"/>
                  </a:cubicBezTo>
                  <a:cubicBezTo>
                    <a:pt x="3387436" y="-31829"/>
                    <a:pt x="3865418" y="18971"/>
                    <a:pt x="3865418" y="18971"/>
                  </a:cubicBezTo>
                  <a:lnTo>
                    <a:pt x="3865418" y="18971"/>
                  </a:lnTo>
                  <a:lnTo>
                    <a:pt x="3865418" y="18971"/>
                  </a:lnTo>
                </a:path>
              </a:pathLst>
            </a:custGeom>
            <a:no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nl-NL"/>
            </a:p>
          </p:txBody>
        </p:sp>
        <p:sp>
          <p:nvSpPr>
            <p:cNvPr id="32" name="Freeform 31"/>
            <p:cNvSpPr/>
            <p:nvPr/>
          </p:nvSpPr>
          <p:spPr>
            <a:xfrm>
              <a:off x="2914452" y="3145005"/>
              <a:ext cx="2163472" cy="1058624"/>
            </a:xfrm>
            <a:custGeom>
              <a:avLst/>
              <a:gdLst>
                <a:gd name="connsiteX0" fmla="*/ 0 w 3893127"/>
                <a:gd name="connsiteY0" fmla="*/ 2138716 h 2164840"/>
                <a:gd name="connsiteX1" fmla="*/ 803564 w 3893127"/>
                <a:gd name="connsiteY1" fmla="*/ 2097152 h 2164840"/>
                <a:gd name="connsiteX2" fmla="*/ 1814946 w 3893127"/>
                <a:gd name="connsiteY2" fmla="*/ 1556825 h 2164840"/>
                <a:gd name="connsiteX3" fmla="*/ 2604655 w 3893127"/>
                <a:gd name="connsiteY3" fmla="*/ 406898 h 2164840"/>
                <a:gd name="connsiteX4" fmla="*/ 3200400 w 3893127"/>
                <a:gd name="connsiteY4" fmla="*/ 32825 h 2164840"/>
                <a:gd name="connsiteX5" fmla="*/ 3893127 w 3893127"/>
                <a:gd name="connsiteY5" fmla="*/ 18971 h 2164840"/>
                <a:gd name="connsiteX6" fmla="*/ 3893127 w 3893127"/>
                <a:gd name="connsiteY6" fmla="*/ 18971 h 2164840"/>
                <a:gd name="connsiteX7" fmla="*/ 3893127 w 3893127"/>
                <a:gd name="connsiteY7" fmla="*/ 18971 h 2164840"/>
                <a:gd name="connsiteX0" fmla="*/ 0 w 3865418"/>
                <a:gd name="connsiteY0" fmla="*/ 2235698 h 2242931"/>
                <a:gd name="connsiteX1" fmla="*/ 775855 w 3865418"/>
                <a:gd name="connsiteY1" fmla="*/ 2097152 h 2242931"/>
                <a:gd name="connsiteX2" fmla="*/ 1787237 w 3865418"/>
                <a:gd name="connsiteY2" fmla="*/ 1556825 h 2242931"/>
                <a:gd name="connsiteX3" fmla="*/ 2576946 w 3865418"/>
                <a:gd name="connsiteY3" fmla="*/ 406898 h 2242931"/>
                <a:gd name="connsiteX4" fmla="*/ 3172691 w 3865418"/>
                <a:gd name="connsiteY4" fmla="*/ 32825 h 2242931"/>
                <a:gd name="connsiteX5" fmla="*/ 3865418 w 3865418"/>
                <a:gd name="connsiteY5" fmla="*/ 18971 h 2242931"/>
                <a:gd name="connsiteX6" fmla="*/ 3865418 w 3865418"/>
                <a:gd name="connsiteY6" fmla="*/ 18971 h 2242931"/>
                <a:gd name="connsiteX7" fmla="*/ 3865418 w 3865418"/>
                <a:gd name="connsiteY7" fmla="*/ 18971 h 2242931"/>
                <a:gd name="connsiteX0" fmla="*/ 0 w 3865418"/>
                <a:gd name="connsiteY0" fmla="*/ 2235698 h 2235698"/>
                <a:gd name="connsiteX1" fmla="*/ 775855 w 3865418"/>
                <a:gd name="connsiteY1" fmla="*/ 2097152 h 2235698"/>
                <a:gd name="connsiteX2" fmla="*/ 1787237 w 3865418"/>
                <a:gd name="connsiteY2" fmla="*/ 1556825 h 2235698"/>
                <a:gd name="connsiteX3" fmla="*/ 2576946 w 3865418"/>
                <a:gd name="connsiteY3" fmla="*/ 406898 h 2235698"/>
                <a:gd name="connsiteX4" fmla="*/ 3172691 w 3865418"/>
                <a:gd name="connsiteY4" fmla="*/ 32825 h 2235698"/>
                <a:gd name="connsiteX5" fmla="*/ 3865418 w 3865418"/>
                <a:gd name="connsiteY5" fmla="*/ 18971 h 2235698"/>
                <a:gd name="connsiteX6" fmla="*/ 3865418 w 3865418"/>
                <a:gd name="connsiteY6" fmla="*/ 18971 h 2235698"/>
                <a:gd name="connsiteX7" fmla="*/ 3865418 w 3865418"/>
                <a:gd name="connsiteY7" fmla="*/ 18971 h 2235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865418" h="2235698">
                  <a:moveTo>
                    <a:pt x="0" y="2235698"/>
                  </a:moveTo>
                  <a:cubicBezTo>
                    <a:pt x="305954" y="2207989"/>
                    <a:pt x="477982" y="2210298"/>
                    <a:pt x="775855" y="2097152"/>
                  </a:cubicBezTo>
                  <a:cubicBezTo>
                    <a:pt x="1073728" y="1984007"/>
                    <a:pt x="1487055" y="1838534"/>
                    <a:pt x="1787237" y="1556825"/>
                  </a:cubicBezTo>
                  <a:cubicBezTo>
                    <a:pt x="2087419" y="1275116"/>
                    <a:pt x="2346037" y="660898"/>
                    <a:pt x="2576946" y="406898"/>
                  </a:cubicBezTo>
                  <a:cubicBezTo>
                    <a:pt x="2807855" y="152898"/>
                    <a:pt x="2957946" y="97479"/>
                    <a:pt x="3172691" y="32825"/>
                  </a:cubicBezTo>
                  <a:cubicBezTo>
                    <a:pt x="3387436" y="-31829"/>
                    <a:pt x="3865418" y="18971"/>
                    <a:pt x="3865418" y="18971"/>
                  </a:cubicBezTo>
                  <a:lnTo>
                    <a:pt x="3865418" y="18971"/>
                  </a:lnTo>
                  <a:lnTo>
                    <a:pt x="3865418" y="18971"/>
                  </a:lnTo>
                </a:path>
              </a:pathLst>
            </a:custGeom>
            <a:noFill/>
            <a:ln>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nl-NL"/>
            </a:p>
          </p:txBody>
        </p:sp>
      </p:grpSp>
      <p:sp>
        <p:nvSpPr>
          <p:cNvPr id="16387" name="Title 1"/>
          <p:cNvSpPr>
            <a:spLocks noGrp="1"/>
          </p:cNvSpPr>
          <p:nvPr>
            <p:ph type="title"/>
          </p:nvPr>
        </p:nvSpPr>
        <p:spPr>
          <a:xfrm>
            <a:off x="1187450" y="260350"/>
            <a:ext cx="7848600" cy="1152525"/>
          </a:xfrm>
        </p:spPr>
        <p:txBody>
          <a:bodyPr/>
          <a:lstStyle/>
          <a:p>
            <a:r>
              <a:rPr lang="nl-NL" altLang="nl-NL" b="1" dirty="0" smtClean="0">
                <a:solidFill>
                  <a:srgbClr val="C00000"/>
                </a:solidFill>
              </a:rPr>
              <a:t>De Grote Transformatie</a:t>
            </a:r>
          </a:p>
        </p:txBody>
      </p:sp>
      <p:sp>
        <p:nvSpPr>
          <p:cNvPr id="6" name="Text Placeholder 5"/>
          <p:cNvSpPr>
            <a:spLocks noGrp="1"/>
          </p:cNvSpPr>
          <p:nvPr>
            <p:ph type="body" sz="quarter" idx="13"/>
          </p:nvPr>
        </p:nvSpPr>
        <p:spPr>
          <a:xfrm rot="16200000">
            <a:off x="-1765299" y="3502025"/>
            <a:ext cx="4608512" cy="719137"/>
          </a:xfrm>
        </p:spPr>
        <p:txBody>
          <a:bodyPr/>
          <a:lstStyle/>
          <a:p>
            <a:pPr>
              <a:defRPr/>
            </a:pPr>
            <a:endParaRPr lang="nl-NL"/>
          </a:p>
        </p:txBody>
      </p:sp>
    </p:spTree>
    <p:extLst>
      <p:ext uri="{BB962C8B-B14F-4D97-AF65-F5344CB8AC3E}">
        <p14:creationId xmlns:p14="http://schemas.microsoft.com/office/powerpoint/2010/main" val="245278067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2" descr="http://tomorrowspaper.files.wordpress.com/2012/05/traffic-jam.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6513" y="4276725"/>
            <a:ext cx="2555876" cy="2608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71" name="Titel 1"/>
          <p:cNvSpPr>
            <a:spLocks noGrp="1"/>
          </p:cNvSpPr>
          <p:nvPr>
            <p:ph type="title"/>
          </p:nvPr>
        </p:nvSpPr>
        <p:spPr>
          <a:xfrm>
            <a:off x="457200" y="-100013"/>
            <a:ext cx="8229600" cy="1143001"/>
          </a:xfrm>
        </p:spPr>
        <p:txBody>
          <a:bodyPr/>
          <a:lstStyle/>
          <a:p>
            <a:r>
              <a:rPr lang="nl-NL" altLang="nl-NL" smtClean="0"/>
              <a:t>Symptomen van onduurzaamheid</a:t>
            </a:r>
          </a:p>
        </p:txBody>
      </p:sp>
      <p:pic>
        <p:nvPicPr>
          <p:cNvPr id="7172"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621338" y="2636838"/>
            <a:ext cx="3559175" cy="21351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173" name="Picture 9"/>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795963" y="836613"/>
            <a:ext cx="3154362" cy="2219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174" name="Picture 12" descr="https://encrypted-tbn3.gstatic.com/images?q=tbn:ANd9GcSxxUsKdQ-l_uk_Esk4lot_vfsfzGjtygyYGHXN8si0HV4hpBAt"/>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3813" y="836613"/>
            <a:ext cx="3468687" cy="210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5" name="Picture 14" descr="http://media.treehugger.com/assets/images/2011/10/burning-oil-rig-explosion-fire-photo11.jp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484438" y="4119563"/>
            <a:ext cx="3344862" cy="2508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6" name="Picture 16" descr="http://libcom.org/files/images/library/crisis_2%5b1%5d.jp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900363" y="2781300"/>
            <a:ext cx="2933700" cy="1941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7" name="Picture 18" descr="https://encrypted-tbn3.gstatic.com/images?q=tbn:ANd9GcQzdleFwaWv45EIOrSdVLXFgfRD_rJ1WipZ5o8gHGI53MQ9kaE1WQ"/>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30188" y="2924175"/>
            <a:ext cx="2686050" cy="1704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8" name="Picture 20" descr="http://www3.pictures.zimbio.com/gi/Record+Heat+Wave+Exacerbates+Devastating+Drought+o9AKdpBxY37l.jpg"/>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900363" y="836613"/>
            <a:ext cx="2933700" cy="2087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9" name="Picture 24" descr="http://www.mediabistro.com/tvnewser/files/2011/03/TIME1.bmp"/>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7559675" y="4660900"/>
            <a:ext cx="1658938" cy="2224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80" name="Picture 2"/>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5834063" y="4694238"/>
            <a:ext cx="1703387" cy="2190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0592487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Freeform 12"/>
          <p:cNvSpPr>
            <a:spLocks/>
          </p:cNvSpPr>
          <p:nvPr/>
        </p:nvSpPr>
        <p:spPr bwMode="auto">
          <a:xfrm>
            <a:off x="630238" y="2376488"/>
            <a:ext cx="7480300" cy="3094037"/>
          </a:xfrm>
          <a:custGeom>
            <a:avLst/>
            <a:gdLst>
              <a:gd name="T0" fmla="*/ 0 w 4712"/>
              <a:gd name="T1" fmla="*/ 2147483647 h 1949"/>
              <a:gd name="T2" fmla="*/ 2147483647 w 4712"/>
              <a:gd name="T3" fmla="*/ 2147483647 h 1949"/>
              <a:gd name="T4" fmla="*/ 2147483647 w 4712"/>
              <a:gd name="T5" fmla="*/ 2147483647 h 1949"/>
              <a:gd name="T6" fmla="*/ 2147483647 w 4712"/>
              <a:gd name="T7" fmla="*/ 2147483647 h 1949"/>
              <a:gd name="T8" fmla="*/ 2147483647 w 4712"/>
              <a:gd name="T9" fmla="*/ 2147483647 h 194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712" h="1949">
                <a:moveTo>
                  <a:pt x="0" y="1925"/>
                </a:moveTo>
                <a:cubicBezTo>
                  <a:pt x="288" y="1909"/>
                  <a:pt x="1347" y="1949"/>
                  <a:pt x="1731" y="1831"/>
                </a:cubicBezTo>
                <a:cubicBezTo>
                  <a:pt x="2115" y="1713"/>
                  <a:pt x="2092" y="1486"/>
                  <a:pt x="2307" y="1214"/>
                </a:cubicBezTo>
                <a:cubicBezTo>
                  <a:pt x="2522" y="942"/>
                  <a:pt x="2618" y="398"/>
                  <a:pt x="3019" y="199"/>
                </a:cubicBezTo>
                <a:cubicBezTo>
                  <a:pt x="3420" y="0"/>
                  <a:pt x="4359" y="59"/>
                  <a:pt x="4712" y="22"/>
                </a:cubicBezTo>
              </a:path>
            </a:pathLst>
          </a:custGeom>
          <a:noFill/>
          <a:ln w="76200" cap="flat" cmpd="sng">
            <a:solidFill>
              <a:schemeClr val="tx1"/>
            </a:solidFill>
            <a:prstDash val="sysDash"/>
            <a:round/>
            <a:headEnd/>
            <a:tailEnd/>
          </a:ln>
          <a:effectLst/>
          <a:scene3d>
            <a:camera prst="orthographicFront">
              <a:rot lat="0" lon="10800000" rev="0"/>
            </a:camera>
            <a:lightRig rig="threePt" dir="t"/>
          </a:scene3d>
          <a:extLst>
            <a:ext uri="{909E8E84-426E-40DD-AFC4-6F175D3DCCD1}">
              <a14:hiddenFill xmlns:a14="http://schemas.microsoft.com/office/drawing/2010/main">
                <a:solidFill>
                  <a:srgbClr val="00CC99"/>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p>
            <a:endParaRPr lang="nl-NL"/>
          </a:p>
        </p:txBody>
      </p:sp>
      <p:sp>
        <p:nvSpPr>
          <p:cNvPr id="20482" name="Rectangle 3"/>
          <p:cNvSpPr>
            <a:spLocks noChangeArrowheads="1"/>
          </p:cNvSpPr>
          <p:nvPr/>
        </p:nvSpPr>
        <p:spPr bwMode="auto">
          <a:xfrm>
            <a:off x="900113" y="381000"/>
            <a:ext cx="7775575"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1" hangingPunct="1"/>
            <a:r>
              <a:rPr lang="nl-NL" sz="4400" b="1" dirty="0" smtClean="0">
                <a:solidFill>
                  <a:srgbClr val="A50021"/>
                </a:solidFill>
              </a:rPr>
              <a:t>Opbouw en afbraak</a:t>
            </a:r>
            <a:endParaRPr lang="en-US" sz="4400" b="1" dirty="0">
              <a:solidFill>
                <a:srgbClr val="A50021"/>
              </a:solidFill>
            </a:endParaRPr>
          </a:p>
        </p:txBody>
      </p:sp>
      <p:sp>
        <p:nvSpPr>
          <p:cNvPr id="20483" name="Text Box 4"/>
          <p:cNvSpPr txBox="1">
            <a:spLocks noChangeArrowheads="1"/>
          </p:cNvSpPr>
          <p:nvPr/>
        </p:nvSpPr>
        <p:spPr bwMode="auto">
          <a:xfrm>
            <a:off x="6448425" y="1920875"/>
            <a:ext cx="2773363" cy="501650"/>
          </a:xfrm>
          <a:prstGeom prst="rect">
            <a:avLst/>
          </a:prstGeom>
          <a:noFill/>
          <a:ln>
            <a:noFill/>
          </a:ln>
          <a:extLst>
            <a:ext uri="{909E8E84-426E-40DD-AFC4-6F175D3DCCD1}">
              <a14:hiddenFill xmlns:a14="http://schemas.microsoft.com/office/drawing/2010/main">
                <a:solidFill>
                  <a:srgbClr val="00CC99"/>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800">
                <a:solidFill>
                  <a:schemeClr val="tx1"/>
                </a:solidFill>
                <a:latin typeface="Trebuchet MS" pitchFamily="34" charset="0"/>
              </a:defRPr>
            </a:lvl1pPr>
            <a:lvl2pPr marL="742950" indent="-285750">
              <a:defRPr sz="2800">
                <a:solidFill>
                  <a:schemeClr val="tx1"/>
                </a:solidFill>
                <a:latin typeface="Trebuchet MS" pitchFamily="34" charset="0"/>
              </a:defRPr>
            </a:lvl2pPr>
            <a:lvl3pPr marL="1143000" indent="-228600">
              <a:defRPr sz="2800">
                <a:solidFill>
                  <a:schemeClr val="tx1"/>
                </a:solidFill>
                <a:latin typeface="Trebuchet MS" pitchFamily="34" charset="0"/>
              </a:defRPr>
            </a:lvl3pPr>
            <a:lvl4pPr marL="1600200" indent="-228600">
              <a:defRPr sz="2800">
                <a:solidFill>
                  <a:schemeClr val="tx1"/>
                </a:solidFill>
                <a:latin typeface="Trebuchet MS" pitchFamily="34" charset="0"/>
              </a:defRPr>
            </a:lvl4pPr>
            <a:lvl5pPr marL="2057400" indent="-228600">
              <a:defRPr sz="2800">
                <a:solidFill>
                  <a:schemeClr val="tx1"/>
                </a:solidFill>
                <a:latin typeface="Trebuchet MS" pitchFamily="34" charset="0"/>
              </a:defRPr>
            </a:lvl5pPr>
            <a:lvl6pPr marL="2514600" indent="-228600" algn="ctr" eaLnBrk="0" fontAlgn="base" hangingPunct="0">
              <a:spcBef>
                <a:spcPct val="0"/>
              </a:spcBef>
              <a:spcAft>
                <a:spcPct val="0"/>
              </a:spcAft>
              <a:defRPr sz="2800">
                <a:solidFill>
                  <a:schemeClr val="tx1"/>
                </a:solidFill>
                <a:latin typeface="Trebuchet MS" pitchFamily="34" charset="0"/>
              </a:defRPr>
            </a:lvl6pPr>
            <a:lvl7pPr marL="2971800" indent="-228600" algn="ctr" eaLnBrk="0" fontAlgn="base" hangingPunct="0">
              <a:spcBef>
                <a:spcPct val="0"/>
              </a:spcBef>
              <a:spcAft>
                <a:spcPct val="0"/>
              </a:spcAft>
              <a:defRPr sz="2800">
                <a:solidFill>
                  <a:schemeClr val="tx1"/>
                </a:solidFill>
                <a:latin typeface="Trebuchet MS" pitchFamily="34" charset="0"/>
              </a:defRPr>
            </a:lvl7pPr>
            <a:lvl8pPr marL="3429000" indent="-228600" algn="ctr" eaLnBrk="0" fontAlgn="base" hangingPunct="0">
              <a:spcBef>
                <a:spcPct val="0"/>
              </a:spcBef>
              <a:spcAft>
                <a:spcPct val="0"/>
              </a:spcAft>
              <a:defRPr sz="2800">
                <a:solidFill>
                  <a:schemeClr val="tx1"/>
                </a:solidFill>
                <a:latin typeface="Trebuchet MS" pitchFamily="34" charset="0"/>
              </a:defRPr>
            </a:lvl8pPr>
            <a:lvl9pPr marL="3886200" indent="-228600" algn="ctr" eaLnBrk="0" fontAlgn="base" hangingPunct="0">
              <a:spcBef>
                <a:spcPct val="0"/>
              </a:spcBef>
              <a:spcAft>
                <a:spcPct val="0"/>
              </a:spcAft>
              <a:defRPr sz="2800">
                <a:solidFill>
                  <a:schemeClr val="tx1"/>
                </a:solidFill>
                <a:latin typeface="Trebuchet MS" pitchFamily="34" charset="0"/>
              </a:defRPr>
            </a:lvl9pPr>
          </a:lstStyle>
          <a:p>
            <a:pPr algn="l"/>
            <a:endParaRPr lang="nl-NL" sz="1400" b="1">
              <a:latin typeface="Arial" charset="0"/>
            </a:endParaRPr>
          </a:p>
        </p:txBody>
      </p:sp>
      <p:sp>
        <p:nvSpPr>
          <p:cNvPr id="20484" name="Freeform 5"/>
          <p:cNvSpPr>
            <a:spLocks/>
          </p:cNvSpPr>
          <p:nvPr/>
        </p:nvSpPr>
        <p:spPr bwMode="auto">
          <a:xfrm>
            <a:off x="406400" y="5865813"/>
            <a:ext cx="8113713" cy="6350"/>
          </a:xfrm>
          <a:custGeom>
            <a:avLst/>
            <a:gdLst>
              <a:gd name="T0" fmla="*/ 0 w 4325"/>
              <a:gd name="T1" fmla="*/ 0 h 4"/>
              <a:gd name="T2" fmla="*/ 2147483647 w 4325"/>
              <a:gd name="T3" fmla="*/ 2147483647 h 4"/>
              <a:gd name="T4" fmla="*/ 0 60000 65536"/>
              <a:gd name="T5" fmla="*/ 0 60000 65536"/>
            </a:gdLst>
            <a:ahLst/>
            <a:cxnLst>
              <a:cxn ang="T4">
                <a:pos x="T0" y="T1"/>
              </a:cxn>
              <a:cxn ang="T5">
                <a:pos x="T2" y="T3"/>
              </a:cxn>
            </a:cxnLst>
            <a:rect l="0" t="0" r="r" b="b"/>
            <a:pathLst>
              <a:path w="4325" h="4">
                <a:moveTo>
                  <a:pt x="0" y="0"/>
                </a:moveTo>
                <a:lnTo>
                  <a:pt x="4325" y="4"/>
                </a:lnTo>
              </a:path>
            </a:pathLst>
          </a:cu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anchor="ctr"/>
          <a:lstStyle/>
          <a:p>
            <a:endParaRPr lang="nl-NL"/>
          </a:p>
        </p:txBody>
      </p:sp>
      <p:sp>
        <p:nvSpPr>
          <p:cNvPr id="20485" name="Freeform 6"/>
          <p:cNvSpPr>
            <a:spLocks/>
          </p:cNvSpPr>
          <p:nvPr/>
        </p:nvSpPr>
        <p:spPr bwMode="auto">
          <a:xfrm>
            <a:off x="393700" y="1628775"/>
            <a:ext cx="14288" cy="4237038"/>
          </a:xfrm>
          <a:custGeom>
            <a:avLst/>
            <a:gdLst>
              <a:gd name="T0" fmla="*/ 0 w 8"/>
              <a:gd name="T1" fmla="*/ 2147483647 h 2669"/>
              <a:gd name="T2" fmla="*/ 2147483647 w 8"/>
              <a:gd name="T3" fmla="*/ 0 h 2669"/>
              <a:gd name="T4" fmla="*/ 0 60000 65536"/>
              <a:gd name="T5" fmla="*/ 0 60000 65536"/>
            </a:gdLst>
            <a:ahLst/>
            <a:cxnLst>
              <a:cxn ang="T4">
                <a:pos x="T0" y="T1"/>
              </a:cxn>
              <a:cxn ang="T5">
                <a:pos x="T2" y="T3"/>
              </a:cxn>
            </a:cxnLst>
            <a:rect l="0" t="0" r="r" b="b"/>
            <a:pathLst>
              <a:path w="8" h="2669">
                <a:moveTo>
                  <a:pt x="0" y="2669"/>
                </a:moveTo>
                <a:lnTo>
                  <a:pt x="8" y="0"/>
                </a:lnTo>
              </a:path>
            </a:pathLst>
          </a:cu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anchor="ctr"/>
          <a:lstStyle/>
          <a:p>
            <a:endParaRPr lang="nl-NL"/>
          </a:p>
        </p:txBody>
      </p:sp>
      <p:sp>
        <p:nvSpPr>
          <p:cNvPr id="20486" name="Line 7"/>
          <p:cNvSpPr>
            <a:spLocks noChangeShapeType="1"/>
          </p:cNvSpPr>
          <p:nvPr/>
        </p:nvSpPr>
        <p:spPr bwMode="auto">
          <a:xfrm flipV="1">
            <a:off x="250825" y="1646238"/>
            <a:ext cx="0" cy="1085850"/>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anchor="ctr"/>
          <a:lstStyle/>
          <a:p>
            <a:endParaRPr lang="nl-NL"/>
          </a:p>
        </p:txBody>
      </p:sp>
      <p:sp>
        <p:nvSpPr>
          <p:cNvPr id="20487" name="Freeform 8"/>
          <p:cNvSpPr>
            <a:spLocks/>
          </p:cNvSpPr>
          <p:nvPr/>
        </p:nvSpPr>
        <p:spPr bwMode="auto">
          <a:xfrm>
            <a:off x="1184275" y="2535238"/>
            <a:ext cx="6613525" cy="519112"/>
          </a:xfrm>
          <a:custGeom>
            <a:avLst/>
            <a:gdLst>
              <a:gd name="T0" fmla="*/ 0 w 4072"/>
              <a:gd name="T1" fmla="*/ 2147483647 h 298"/>
              <a:gd name="T2" fmla="*/ 2147483647 w 4072"/>
              <a:gd name="T3" fmla="*/ 2147483647 h 298"/>
              <a:gd name="T4" fmla="*/ 2147483647 w 4072"/>
              <a:gd name="T5" fmla="*/ 2147483647 h 298"/>
              <a:gd name="T6" fmla="*/ 2147483647 w 4072"/>
              <a:gd name="T7" fmla="*/ 2147483647 h 298"/>
              <a:gd name="T8" fmla="*/ 2147483647 w 4072"/>
              <a:gd name="T9" fmla="*/ 0 h 298"/>
              <a:gd name="T10" fmla="*/ 2147483647 w 4072"/>
              <a:gd name="T11" fmla="*/ 2147483647 h 298"/>
              <a:gd name="T12" fmla="*/ 2147483647 w 4072"/>
              <a:gd name="T13" fmla="*/ 2147483647 h 298"/>
              <a:gd name="T14" fmla="*/ 2147483647 w 4072"/>
              <a:gd name="T15" fmla="*/ 2147483647 h 298"/>
              <a:gd name="T16" fmla="*/ 2147483647 w 4072"/>
              <a:gd name="T17" fmla="*/ 2147483647 h 298"/>
              <a:gd name="T18" fmla="*/ 2147483647 w 4072"/>
              <a:gd name="T19" fmla="*/ 2147483647 h 298"/>
              <a:gd name="T20" fmla="*/ 2147483647 w 4072"/>
              <a:gd name="T21" fmla="*/ 2147483647 h 298"/>
              <a:gd name="T22" fmla="*/ 2147483647 w 4072"/>
              <a:gd name="T23" fmla="*/ 2147483647 h 298"/>
              <a:gd name="T24" fmla="*/ 2147483647 w 4072"/>
              <a:gd name="T25" fmla="*/ 2147483647 h 298"/>
              <a:gd name="T26" fmla="*/ 2147483647 w 4072"/>
              <a:gd name="T27" fmla="*/ 2147483647 h 298"/>
              <a:gd name="T28" fmla="*/ 2147483647 w 4072"/>
              <a:gd name="T29" fmla="*/ 2147483647 h 298"/>
              <a:gd name="T30" fmla="*/ 2147483647 w 4072"/>
              <a:gd name="T31" fmla="*/ 2147483647 h 298"/>
              <a:gd name="T32" fmla="*/ 2147483647 w 4072"/>
              <a:gd name="T33" fmla="*/ 0 h 298"/>
              <a:gd name="T34" fmla="*/ 2147483647 w 4072"/>
              <a:gd name="T35" fmla="*/ 2147483647 h 298"/>
              <a:gd name="T36" fmla="*/ 2147483647 w 4072"/>
              <a:gd name="T37" fmla="*/ 2147483647 h 298"/>
              <a:gd name="T38" fmla="*/ 2147483647 w 4072"/>
              <a:gd name="T39" fmla="*/ 2147483647 h 298"/>
              <a:gd name="T40" fmla="*/ 2147483647 w 4072"/>
              <a:gd name="T41" fmla="*/ 2147483647 h 298"/>
              <a:gd name="T42" fmla="*/ 2147483647 w 4072"/>
              <a:gd name="T43" fmla="*/ 2147483647 h 298"/>
              <a:gd name="T44" fmla="*/ 2147483647 w 4072"/>
              <a:gd name="T45" fmla="*/ 2147483647 h 298"/>
              <a:gd name="T46" fmla="*/ 2147483647 w 4072"/>
              <a:gd name="T47" fmla="*/ 2147483647 h 298"/>
              <a:gd name="T48" fmla="*/ 2147483647 w 4072"/>
              <a:gd name="T49" fmla="*/ 2147483647 h 298"/>
              <a:gd name="T50" fmla="*/ 2147483647 w 4072"/>
              <a:gd name="T51" fmla="*/ 2147483647 h 298"/>
              <a:gd name="T52" fmla="*/ 2147483647 w 4072"/>
              <a:gd name="T53" fmla="*/ 2147483647 h 298"/>
              <a:gd name="T54" fmla="*/ 2147483647 w 4072"/>
              <a:gd name="T55" fmla="*/ 2147483647 h 298"/>
              <a:gd name="T56" fmla="*/ 2147483647 w 4072"/>
              <a:gd name="T57" fmla="*/ 2147483647 h 298"/>
              <a:gd name="T58" fmla="*/ 2147483647 w 4072"/>
              <a:gd name="T59" fmla="*/ 2147483647 h 298"/>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0" t="0" r="r" b="b"/>
            <a:pathLst>
              <a:path w="4072" h="298">
                <a:moveTo>
                  <a:pt x="0" y="163"/>
                </a:moveTo>
                <a:cubicBezTo>
                  <a:pt x="40" y="103"/>
                  <a:pt x="132" y="96"/>
                  <a:pt x="200" y="82"/>
                </a:cubicBezTo>
                <a:cubicBezTo>
                  <a:pt x="220" y="72"/>
                  <a:pt x="235" y="54"/>
                  <a:pt x="255" y="45"/>
                </a:cubicBezTo>
                <a:cubicBezTo>
                  <a:pt x="269" y="39"/>
                  <a:pt x="285" y="40"/>
                  <a:pt x="300" y="36"/>
                </a:cubicBezTo>
                <a:cubicBezTo>
                  <a:pt x="334" y="26"/>
                  <a:pt x="366" y="11"/>
                  <a:pt x="400" y="0"/>
                </a:cubicBezTo>
                <a:cubicBezTo>
                  <a:pt x="455" y="3"/>
                  <a:pt x="510" y="2"/>
                  <a:pt x="564" y="9"/>
                </a:cubicBezTo>
                <a:cubicBezTo>
                  <a:pt x="577" y="11"/>
                  <a:pt x="587" y="24"/>
                  <a:pt x="600" y="27"/>
                </a:cubicBezTo>
                <a:cubicBezTo>
                  <a:pt x="621" y="33"/>
                  <a:pt x="643" y="33"/>
                  <a:pt x="664" y="36"/>
                </a:cubicBezTo>
                <a:cubicBezTo>
                  <a:pt x="730" y="62"/>
                  <a:pt x="696" y="45"/>
                  <a:pt x="764" y="91"/>
                </a:cubicBezTo>
                <a:cubicBezTo>
                  <a:pt x="778" y="100"/>
                  <a:pt x="785" y="119"/>
                  <a:pt x="800" y="127"/>
                </a:cubicBezTo>
                <a:cubicBezTo>
                  <a:pt x="822" y="140"/>
                  <a:pt x="849" y="144"/>
                  <a:pt x="873" y="154"/>
                </a:cubicBezTo>
                <a:cubicBezTo>
                  <a:pt x="903" y="167"/>
                  <a:pt x="938" y="192"/>
                  <a:pt x="964" y="209"/>
                </a:cubicBezTo>
                <a:cubicBezTo>
                  <a:pt x="1004" y="235"/>
                  <a:pt x="1065" y="240"/>
                  <a:pt x="1109" y="245"/>
                </a:cubicBezTo>
                <a:cubicBezTo>
                  <a:pt x="1212" y="274"/>
                  <a:pt x="1313" y="254"/>
                  <a:pt x="1418" y="245"/>
                </a:cubicBezTo>
                <a:cubicBezTo>
                  <a:pt x="1465" y="232"/>
                  <a:pt x="1499" y="211"/>
                  <a:pt x="1545" y="200"/>
                </a:cubicBezTo>
                <a:cubicBezTo>
                  <a:pt x="1606" y="159"/>
                  <a:pt x="1665" y="133"/>
                  <a:pt x="1736" y="109"/>
                </a:cubicBezTo>
                <a:cubicBezTo>
                  <a:pt x="1778" y="52"/>
                  <a:pt x="1831" y="17"/>
                  <a:pt x="1900" y="0"/>
                </a:cubicBezTo>
                <a:cubicBezTo>
                  <a:pt x="2033" y="9"/>
                  <a:pt x="2031" y="11"/>
                  <a:pt x="2136" y="63"/>
                </a:cubicBezTo>
                <a:cubicBezTo>
                  <a:pt x="2160" y="87"/>
                  <a:pt x="2179" y="112"/>
                  <a:pt x="2209" y="127"/>
                </a:cubicBezTo>
                <a:cubicBezTo>
                  <a:pt x="2256" y="150"/>
                  <a:pt x="2218" y="118"/>
                  <a:pt x="2272" y="154"/>
                </a:cubicBezTo>
                <a:cubicBezTo>
                  <a:pt x="2316" y="184"/>
                  <a:pt x="2346" y="207"/>
                  <a:pt x="2400" y="218"/>
                </a:cubicBezTo>
                <a:cubicBezTo>
                  <a:pt x="2489" y="262"/>
                  <a:pt x="2446" y="250"/>
                  <a:pt x="2527" y="263"/>
                </a:cubicBezTo>
                <a:cubicBezTo>
                  <a:pt x="2628" y="298"/>
                  <a:pt x="2732" y="282"/>
                  <a:pt x="2836" y="263"/>
                </a:cubicBezTo>
                <a:cubicBezTo>
                  <a:pt x="2865" y="244"/>
                  <a:pt x="2899" y="238"/>
                  <a:pt x="2927" y="218"/>
                </a:cubicBezTo>
                <a:cubicBezTo>
                  <a:pt x="2937" y="211"/>
                  <a:pt x="2944" y="199"/>
                  <a:pt x="2954" y="191"/>
                </a:cubicBezTo>
                <a:cubicBezTo>
                  <a:pt x="2992" y="160"/>
                  <a:pt x="3036" y="151"/>
                  <a:pt x="3081" y="136"/>
                </a:cubicBezTo>
                <a:cubicBezTo>
                  <a:pt x="3199" y="155"/>
                  <a:pt x="3088" y="126"/>
                  <a:pt x="3163" y="173"/>
                </a:cubicBezTo>
                <a:cubicBezTo>
                  <a:pt x="3211" y="204"/>
                  <a:pt x="3272" y="221"/>
                  <a:pt x="3327" y="236"/>
                </a:cubicBezTo>
                <a:cubicBezTo>
                  <a:pt x="3512" y="230"/>
                  <a:pt x="3617" y="220"/>
                  <a:pt x="3781" y="200"/>
                </a:cubicBezTo>
                <a:cubicBezTo>
                  <a:pt x="3878" y="203"/>
                  <a:pt x="4072" y="209"/>
                  <a:pt x="4072" y="209"/>
                </a:cubicBezTo>
              </a:path>
            </a:pathLst>
          </a:custGeom>
          <a:noFill/>
          <a:ln w="38100" cmpd="sng">
            <a:solidFill>
              <a:srgbClr val="B2B2B2"/>
            </a:solidFill>
            <a:round/>
            <a:headEnd type="none" w="med" len="med"/>
            <a:tailEnd type="triangle" w="med" len="med"/>
          </a:ln>
          <a:effectLst/>
          <a:extLst>
            <a:ext uri="{909E8E84-426E-40DD-AFC4-6F175D3DCCD1}">
              <a14:hiddenFill xmlns:a14="http://schemas.microsoft.com/office/drawing/2010/main">
                <a:solidFill>
                  <a:srgbClr val="00CC99"/>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p>
            <a:endParaRPr lang="nl-NL"/>
          </a:p>
        </p:txBody>
      </p:sp>
      <p:sp>
        <p:nvSpPr>
          <p:cNvPr id="20488" name="Freeform 9"/>
          <p:cNvSpPr>
            <a:spLocks/>
          </p:cNvSpPr>
          <p:nvPr/>
        </p:nvSpPr>
        <p:spPr bwMode="auto">
          <a:xfrm>
            <a:off x="1343025" y="3214688"/>
            <a:ext cx="6618288" cy="517525"/>
          </a:xfrm>
          <a:custGeom>
            <a:avLst/>
            <a:gdLst>
              <a:gd name="T0" fmla="*/ 0 w 4072"/>
              <a:gd name="T1" fmla="*/ 2147483647 h 298"/>
              <a:gd name="T2" fmla="*/ 2147483647 w 4072"/>
              <a:gd name="T3" fmla="*/ 2147483647 h 298"/>
              <a:gd name="T4" fmla="*/ 2147483647 w 4072"/>
              <a:gd name="T5" fmla="*/ 2147483647 h 298"/>
              <a:gd name="T6" fmla="*/ 2147483647 w 4072"/>
              <a:gd name="T7" fmla="*/ 2147483647 h 298"/>
              <a:gd name="T8" fmla="*/ 2147483647 w 4072"/>
              <a:gd name="T9" fmla="*/ 0 h 298"/>
              <a:gd name="T10" fmla="*/ 2147483647 w 4072"/>
              <a:gd name="T11" fmla="*/ 2147483647 h 298"/>
              <a:gd name="T12" fmla="*/ 2147483647 w 4072"/>
              <a:gd name="T13" fmla="*/ 2147483647 h 298"/>
              <a:gd name="T14" fmla="*/ 2147483647 w 4072"/>
              <a:gd name="T15" fmla="*/ 2147483647 h 298"/>
              <a:gd name="T16" fmla="*/ 2147483647 w 4072"/>
              <a:gd name="T17" fmla="*/ 2147483647 h 298"/>
              <a:gd name="T18" fmla="*/ 2147483647 w 4072"/>
              <a:gd name="T19" fmla="*/ 2147483647 h 298"/>
              <a:gd name="T20" fmla="*/ 2147483647 w 4072"/>
              <a:gd name="T21" fmla="*/ 2147483647 h 298"/>
              <a:gd name="T22" fmla="*/ 2147483647 w 4072"/>
              <a:gd name="T23" fmla="*/ 2147483647 h 298"/>
              <a:gd name="T24" fmla="*/ 2147483647 w 4072"/>
              <a:gd name="T25" fmla="*/ 2147483647 h 298"/>
              <a:gd name="T26" fmla="*/ 2147483647 w 4072"/>
              <a:gd name="T27" fmla="*/ 2147483647 h 298"/>
              <a:gd name="T28" fmla="*/ 2147483647 w 4072"/>
              <a:gd name="T29" fmla="*/ 2147483647 h 298"/>
              <a:gd name="T30" fmla="*/ 2147483647 w 4072"/>
              <a:gd name="T31" fmla="*/ 2147483647 h 298"/>
              <a:gd name="T32" fmla="*/ 2147483647 w 4072"/>
              <a:gd name="T33" fmla="*/ 0 h 298"/>
              <a:gd name="T34" fmla="*/ 2147483647 w 4072"/>
              <a:gd name="T35" fmla="*/ 2147483647 h 298"/>
              <a:gd name="T36" fmla="*/ 2147483647 w 4072"/>
              <a:gd name="T37" fmla="*/ 2147483647 h 298"/>
              <a:gd name="T38" fmla="*/ 2147483647 w 4072"/>
              <a:gd name="T39" fmla="*/ 2147483647 h 298"/>
              <a:gd name="T40" fmla="*/ 2147483647 w 4072"/>
              <a:gd name="T41" fmla="*/ 2147483647 h 298"/>
              <a:gd name="T42" fmla="*/ 2147483647 w 4072"/>
              <a:gd name="T43" fmla="*/ 2147483647 h 298"/>
              <a:gd name="T44" fmla="*/ 2147483647 w 4072"/>
              <a:gd name="T45" fmla="*/ 2147483647 h 298"/>
              <a:gd name="T46" fmla="*/ 2147483647 w 4072"/>
              <a:gd name="T47" fmla="*/ 2147483647 h 298"/>
              <a:gd name="T48" fmla="*/ 2147483647 w 4072"/>
              <a:gd name="T49" fmla="*/ 2147483647 h 298"/>
              <a:gd name="T50" fmla="*/ 2147483647 w 4072"/>
              <a:gd name="T51" fmla="*/ 2147483647 h 298"/>
              <a:gd name="T52" fmla="*/ 2147483647 w 4072"/>
              <a:gd name="T53" fmla="*/ 2147483647 h 298"/>
              <a:gd name="T54" fmla="*/ 2147483647 w 4072"/>
              <a:gd name="T55" fmla="*/ 2147483647 h 298"/>
              <a:gd name="T56" fmla="*/ 2147483647 w 4072"/>
              <a:gd name="T57" fmla="*/ 2147483647 h 298"/>
              <a:gd name="T58" fmla="*/ 2147483647 w 4072"/>
              <a:gd name="T59" fmla="*/ 2147483647 h 298"/>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0" t="0" r="r" b="b"/>
            <a:pathLst>
              <a:path w="4072" h="298">
                <a:moveTo>
                  <a:pt x="0" y="163"/>
                </a:moveTo>
                <a:cubicBezTo>
                  <a:pt x="40" y="103"/>
                  <a:pt x="132" y="96"/>
                  <a:pt x="200" y="82"/>
                </a:cubicBezTo>
                <a:cubicBezTo>
                  <a:pt x="220" y="72"/>
                  <a:pt x="235" y="54"/>
                  <a:pt x="255" y="45"/>
                </a:cubicBezTo>
                <a:cubicBezTo>
                  <a:pt x="269" y="39"/>
                  <a:pt x="285" y="40"/>
                  <a:pt x="300" y="36"/>
                </a:cubicBezTo>
                <a:cubicBezTo>
                  <a:pt x="334" y="26"/>
                  <a:pt x="366" y="11"/>
                  <a:pt x="400" y="0"/>
                </a:cubicBezTo>
                <a:cubicBezTo>
                  <a:pt x="455" y="3"/>
                  <a:pt x="510" y="2"/>
                  <a:pt x="564" y="9"/>
                </a:cubicBezTo>
                <a:cubicBezTo>
                  <a:pt x="577" y="11"/>
                  <a:pt x="587" y="24"/>
                  <a:pt x="600" y="27"/>
                </a:cubicBezTo>
                <a:cubicBezTo>
                  <a:pt x="621" y="33"/>
                  <a:pt x="643" y="33"/>
                  <a:pt x="664" y="36"/>
                </a:cubicBezTo>
                <a:cubicBezTo>
                  <a:pt x="730" y="62"/>
                  <a:pt x="696" y="45"/>
                  <a:pt x="764" y="91"/>
                </a:cubicBezTo>
                <a:cubicBezTo>
                  <a:pt x="778" y="100"/>
                  <a:pt x="785" y="119"/>
                  <a:pt x="800" y="127"/>
                </a:cubicBezTo>
                <a:cubicBezTo>
                  <a:pt x="822" y="140"/>
                  <a:pt x="849" y="144"/>
                  <a:pt x="873" y="154"/>
                </a:cubicBezTo>
                <a:cubicBezTo>
                  <a:pt x="903" y="167"/>
                  <a:pt x="938" y="192"/>
                  <a:pt x="964" y="209"/>
                </a:cubicBezTo>
                <a:cubicBezTo>
                  <a:pt x="1004" y="235"/>
                  <a:pt x="1065" y="240"/>
                  <a:pt x="1109" y="245"/>
                </a:cubicBezTo>
                <a:cubicBezTo>
                  <a:pt x="1212" y="274"/>
                  <a:pt x="1313" y="254"/>
                  <a:pt x="1418" y="245"/>
                </a:cubicBezTo>
                <a:cubicBezTo>
                  <a:pt x="1465" y="232"/>
                  <a:pt x="1499" y="211"/>
                  <a:pt x="1545" y="200"/>
                </a:cubicBezTo>
                <a:cubicBezTo>
                  <a:pt x="1606" y="159"/>
                  <a:pt x="1665" y="133"/>
                  <a:pt x="1736" y="109"/>
                </a:cubicBezTo>
                <a:cubicBezTo>
                  <a:pt x="1778" y="52"/>
                  <a:pt x="1831" y="17"/>
                  <a:pt x="1900" y="0"/>
                </a:cubicBezTo>
                <a:cubicBezTo>
                  <a:pt x="2033" y="9"/>
                  <a:pt x="2031" y="11"/>
                  <a:pt x="2136" y="63"/>
                </a:cubicBezTo>
                <a:cubicBezTo>
                  <a:pt x="2160" y="87"/>
                  <a:pt x="2179" y="112"/>
                  <a:pt x="2209" y="127"/>
                </a:cubicBezTo>
                <a:cubicBezTo>
                  <a:pt x="2256" y="150"/>
                  <a:pt x="2218" y="118"/>
                  <a:pt x="2272" y="154"/>
                </a:cubicBezTo>
                <a:cubicBezTo>
                  <a:pt x="2316" y="184"/>
                  <a:pt x="2346" y="207"/>
                  <a:pt x="2400" y="218"/>
                </a:cubicBezTo>
                <a:cubicBezTo>
                  <a:pt x="2489" y="262"/>
                  <a:pt x="2446" y="250"/>
                  <a:pt x="2527" y="263"/>
                </a:cubicBezTo>
                <a:cubicBezTo>
                  <a:pt x="2628" y="298"/>
                  <a:pt x="2732" y="282"/>
                  <a:pt x="2836" y="263"/>
                </a:cubicBezTo>
                <a:cubicBezTo>
                  <a:pt x="2865" y="244"/>
                  <a:pt x="2899" y="238"/>
                  <a:pt x="2927" y="218"/>
                </a:cubicBezTo>
                <a:cubicBezTo>
                  <a:pt x="2937" y="211"/>
                  <a:pt x="2944" y="199"/>
                  <a:pt x="2954" y="191"/>
                </a:cubicBezTo>
                <a:cubicBezTo>
                  <a:pt x="2992" y="160"/>
                  <a:pt x="3036" y="151"/>
                  <a:pt x="3081" y="136"/>
                </a:cubicBezTo>
                <a:cubicBezTo>
                  <a:pt x="3199" y="155"/>
                  <a:pt x="3088" y="126"/>
                  <a:pt x="3163" y="173"/>
                </a:cubicBezTo>
                <a:cubicBezTo>
                  <a:pt x="3211" y="204"/>
                  <a:pt x="3272" y="221"/>
                  <a:pt x="3327" y="236"/>
                </a:cubicBezTo>
                <a:cubicBezTo>
                  <a:pt x="3512" y="230"/>
                  <a:pt x="3617" y="220"/>
                  <a:pt x="3781" y="200"/>
                </a:cubicBezTo>
                <a:cubicBezTo>
                  <a:pt x="3878" y="203"/>
                  <a:pt x="4072" y="209"/>
                  <a:pt x="4072" y="209"/>
                </a:cubicBezTo>
              </a:path>
            </a:pathLst>
          </a:custGeom>
          <a:noFill/>
          <a:ln w="38100" cmpd="sng">
            <a:solidFill>
              <a:srgbClr val="B2B2B2"/>
            </a:solidFill>
            <a:round/>
            <a:headEnd type="none" w="med" len="med"/>
            <a:tailEnd type="triangle" w="med" len="med"/>
          </a:ln>
          <a:effectLst/>
          <a:extLst>
            <a:ext uri="{909E8E84-426E-40DD-AFC4-6F175D3DCCD1}">
              <a14:hiddenFill xmlns:a14="http://schemas.microsoft.com/office/drawing/2010/main">
                <a:solidFill>
                  <a:srgbClr val="00CC99"/>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p>
            <a:endParaRPr lang="nl-NL"/>
          </a:p>
        </p:txBody>
      </p:sp>
      <p:sp>
        <p:nvSpPr>
          <p:cNvPr id="20489" name="Freeform 10"/>
          <p:cNvSpPr>
            <a:spLocks/>
          </p:cNvSpPr>
          <p:nvPr/>
        </p:nvSpPr>
        <p:spPr bwMode="auto">
          <a:xfrm>
            <a:off x="1423988" y="4049713"/>
            <a:ext cx="6613525" cy="519112"/>
          </a:xfrm>
          <a:custGeom>
            <a:avLst/>
            <a:gdLst>
              <a:gd name="T0" fmla="*/ 0 w 4072"/>
              <a:gd name="T1" fmla="*/ 2147483647 h 298"/>
              <a:gd name="T2" fmla="*/ 2147483647 w 4072"/>
              <a:gd name="T3" fmla="*/ 2147483647 h 298"/>
              <a:gd name="T4" fmla="*/ 2147483647 w 4072"/>
              <a:gd name="T5" fmla="*/ 2147483647 h 298"/>
              <a:gd name="T6" fmla="*/ 2147483647 w 4072"/>
              <a:gd name="T7" fmla="*/ 2147483647 h 298"/>
              <a:gd name="T8" fmla="*/ 2147483647 w 4072"/>
              <a:gd name="T9" fmla="*/ 0 h 298"/>
              <a:gd name="T10" fmla="*/ 2147483647 w 4072"/>
              <a:gd name="T11" fmla="*/ 2147483647 h 298"/>
              <a:gd name="T12" fmla="*/ 2147483647 w 4072"/>
              <a:gd name="T13" fmla="*/ 2147483647 h 298"/>
              <a:gd name="T14" fmla="*/ 2147483647 w 4072"/>
              <a:gd name="T15" fmla="*/ 2147483647 h 298"/>
              <a:gd name="T16" fmla="*/ 2147483647 w 4072"/>
              <a:gd name="T17" fmla="*/ 2147483647 h 298"/>
              <a:gd name="T18" fmla="*/ 2147483647 w 4072"/>
              <a:gd name="T19" fmla="*/ 2147483647 h 298"/>
              <a:gd name="T20" fmla="*/ 2147483647 w 4072"/>
              <a:gd name="T21" fmla="*/ 2147483647 h 298"/>
              <a:gd name="T22" fmla="*/ 2147483647 w 4072"/>
              <a:gd name="T23" fmla="*/ 2147483647 h 298"/>
              <a:gd name="T24" fmla="*/ 2147483647 w 4072"/>
              <a:gd name="T25" fmla="*/ 2147483647 h 298"/>
              <a:gd name="T26" fmla="*/ 2147483647 w 4072"/>
              <a:gd name="T27" fmla="*/ 2147483647 h 298"/>
              <a:gd name="T28" fmla="*/ 2147483647 w 4072"/>
              <a:gd name="T29" fmla="*/ 2147483647 h 298"/>
              <a:gd name="T30" fmla="*/ 2147483647 w 4072"/>
              <a:gd name="T31" fmla="*/ 2147483647 h 298"/>
              <a:gd name="T32" fmla="*/ 2147483647 w 4072"/>
              <a:gd name="T33" fmla="*/ 0 h 298"/>
              <a:gd name="T34" fmla="*/ 2147483647 w 4072"/>
              <a:gd name="T35" fmla="*/ 2147483647 h 298"/>
              <a:gd name="T36" fmla="*/ 2147483647 w 4072"/>
              <a:gd name="T37" fmla="*/ 2147483647 h 298"/>
              <a:gd name="T38" fmla="*/ 2147483647 w 4072"/>
              <a:gd name="T39" fmla="*/ 2147483647 h 298"/>
              <a:gd name="T40" fmla="*/ 2147483647 w 4072"/>
              <a:gd name="T41" fmla="*/ 2147483647 h 298"/>
              <a:gd name="T42" fmla="*/ 2147483647 w 4072"/>
              <a:gd name="T43" fmla="*/ 2147483647 h 298"/>
              <a:gd name="T44" fmla="*/ 2147483647 w 4072"/>
              <a:gd name="T45" fmla="*/ 2147483647 h 298"/>
              <a:gd name="T46" fmla="*/ 2147483647 w 4072"/>
              <a:gd name="T47" fmla="*/ 2147483647 h 298"/>
              <a:gd name="T48" fmla="*/ 2147483647 w 4072"/>
              <a:gd name="T49" fmla="*/ 2147483647 h 298"/>
              <a:gd name="T50" fmla="*/ 2147483647 w 4072"/>
              <a:gd name="T51" fmla="*/ 2147483647 h 298"/>
              <a:gd name="T52" fmla="*/ 2147483647 w 4072"/>
              <a:gd name="T53" fmla="*/ 2147483647 h 298"/>
              <a:gd name="T54" fmla="*/ 2147483647 w 4072"/>
              <a:gd name="T55" fmla="*/ 2147483647 h 298"/>
              <a:gd name="T56" fmla="*/ 2147483647 w 4072"/>
              <a:gd name="T57" fmla="*/ 2147483647 h 298"/>
              <a:gd name="T58" fmla="*/ 2147483647 w 4072"/>
              <a:gd name="T59" fmla="*/ 2147483647 h 298"/>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0" t="0" r="r" b="b"/>
            <a:pathLst>
              <a:path w="4072" h="298">
                <a:moveTo>
                  <a:pt x="0" y="163"/>
                </a:moveTo>
                <a:cubicBezTo>
                  <a:pt x="40" y="103"/>
                  <a:pt x="132" y="96"/>
                  <a:pt x="200" y="82"/>
                </a:cubicBezTo>
                <a:cubicBezTo>
                  <a:pt x="220" y="72"/>
                  <a:pt x="235" y="54"/>
                  <a:pt x="255" y="45"/>
                </a:cubicBezTo>
                <a:cubicBezTo>
                  <a:pt x="269" y="39"/>
                  <a:pt x="285" y="40"/>
                  <a:pt x="300" y="36"/>
                </a:cubicBezTo>
                <a:cubicBezTo>
                  <a:pt x="334" y="26"/>
                  <a:pt x="366" y="11"/>
                  <a:pt x="400" y="0"/>
                </a:cubicBezTo>
                <a:cubicBezTo>
                  <a:pt x="455" y="3"/>
                  <a:pt x="510" y="2"/>
                  <a:pt x="564" y="9"/>
                </a:cubicBezTo>
                <a:cubicBezTo>
                  <a:pt x="577" y="11"/>
                  <a:pt x="587" y="24"/>
                  <a:pt x="600" y="27"/>
                </a:cubicBezTo>
                <a:cubicBezTo>
                  <a:pt x="621" y="33"/>
                  <a:pt x="643" y="33"/>
                  <a:pt x="664" y="36"/>
                </a:cubicBezTo>
                <a:cubicBezTo>
                  <a:pt x="730" y="62"/>
                  <a:pt x="696" y="45"/>
                  <a:pt x="764" y="91"/>
                </a:cubicBezTo>
                <a:cubicBezTo>
                  <a:pt x="778" y="100"/>
                  <a:pt x="785" y="119"/>
                  <a:pt x="800" y="127"/>
                </a:cubicBezTo>
                <a:cubicBezTo>
                  <a:pt x="822" y="140"/>
                  <a:pt x="849" y="144"/>
                  <a:pt x="873" y="154"/>
                </a:cubicBezTo>
                <a:cubicBezTo>
                  <a:pt x="903" y="167"/>
                  <a:pt x="938" y="192"/>
                  <a:pt x="964" y="209"/>
                </a:cubicBezTo>
                <a:cubicBezTo>
                  <a:pt x="1004" y="235"/>
                  <a:pt x="1065" y="240"/>
                  <a:pt x="1109" y="245"/>
                </a:cubicBezTo>
                <a:cubicBezTo>
                  <a:pt x="1212" y="274"/>
                  <a:pt x="1313" y="254"/>
                  <a:pt x="1418" y="245"/>
                </a:cubicBezTo>
                <a:cubicBezTo>
                  <a:pt x="1465" y="232"/>
                  <a:pt x="1499" y="211"/>
                  <a:pt x="1545" y="200"/>
                </a:cubicBezTo>
                <a:cubicBezTo>
                  <a:pt x="1606" y="159"/>
                  <a:pt x="1665" y="133"/>
                  <a:pt x="1736" y="109"/>
                </a:cubicBezTo>
                <a:cubicBezTo>
                  <a:pt x="1778" y="52"/>
                  <a:pt x="1831" y="17"/>
                  <a:pt x="1900" y="0"/>
                </a:cubicBezTo>
                <a:cubicBezTo>
                  <a:pt x="2033" y="9"/>
                  <a:pt x="2031" y="11"/>
                  <a:pt x="2136" y="63"/>
                </a:cubicBezTo>
                <a:cubicBezTo>
                  <a:pt x="2160" y="87"/>
                  <a:pt x="2179" y="112"/>
                  <a:pt x="2209" y="127"/>
                </a:cubicBezTo>
                <a:cubicBezTo>
                  <a:pt x="2256" y="150"/>
                  <a:pt x="2218" y="118"/>
                  <a:pt x="2272" y="154"/>
                </a:cubicBezTo>
                <a:cubicBezTo>
                  <a:pt x="2316" y="184"/>
                  <a:pt x="2346" y="207"/>
                  <a:pt x="2400" y="218"/>
                </a:cubicBezTo>
                <a:cubicBezTo>
                  <a:pt x="2489" y="262"/>
                  <a:pt x="2446" y="250"/>
                  <a:pt x="2527" y="263"/>
                </a:cubicBezTo>
                <a:cubicBezTo>
                  <a:pt x="2628" y="298"/>
                  <a:pt x="2732" y="282"/>
                  <a:pt x="2836" y="263"/>
                </a:cubicBezTo>
                <a:cubicBezTo>
                  <a:pt x="2865" y="244"/>
                  <a:pt x="2899" y="238"/>
                  <a:pt x="2927" y="218"/>
                </a:cubicBezTo>
                <a:cubicBezTo>
                  <a:pt x="2937" y="211"/>
                  <a:pt x="2944" y="199"/>
                  <a:pt x="2954" y="191"/>
                </a:cubicBezTo>
                <a:cubicBezTo>
                  <a:pt x="2992" y="160"/>
                  <a:pt x="3036" y="151"/>
                  <a:pt x="3081" y="136"/>
                </a:cubicBezTo>
                <a:cubicBezTo>
                  <a:pt x="3199" y="155"/>
                  <a:pt x="3088" y="126"/>
                  <a:pt x="3163" y="173"/>
                </a:cubicBezTo>
                <a:cubicBezTo>
                  <a:pt x="3211" y="204"/>
                  <a:pt x="3272" y="221"/>
                  <a:pt x="3327" y="236"/>
                </a:cubicBezTo>
                <a:cubicBezTo>
                  <a:pt x="3512" y="230"/>
                  <a:pt x="3617" y="220"/>
                  <a:pt x="3781" y="200"/>
                </a:cubicBezTo>
                <a:cubicBezTo>
                  <a:pt x="3878" y="203"/>
                  <a:pt x="4072" y="209"/>
                  <a:pt x="4072" y="209"/>
                </a:cubicBezTo>
              </a:path>
            </a:pathLst>
          </a:custGeom>
          <a:noFill/>
          <a:ln w="38100" cmpd="sng">
            <a:solidFill>
              <a:srgbClr val="B2B2B2"/>
            </a:solidFill>
            <a:round/>
            <a:headEnd type="none" w="med" len="med"/>
            <a:tailEnd type="triangle" w="med" len="med"/>
          </a:ln>
          <a:effectLst/>
          <a:extLst>
            <a:ext uri="{909E8E84-426E-40DD-AFC4-6F175D3DCCD1}">
              <a14:hiddenFill xmlns:a14="http://schemas.microsoft.com/office/drawing/2010/main">
                <a:solidFill>
                  <a:srgbClr val="00CC99"/>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p>
            <a:endParaRPr lang="nl-NL"/>
          </a:p>
        </p:txBody>
      </p:sp>
      <p:sp>
        <p:nvSpPr>
          <p:cNvPr id="20490" name="Text Box 11"/>
          <p:cNvSpPr txBox="1">
            <a:spLocks noChangeArrowheads="1"/>
          </p:cNvSpPr>
          <p:nvPr/>
        </p:nvSpPr>
        <p:spPr bwMode="auto">
          <a:xfrm>
            <a:off x="4089400" y="3703638"/>
            <a:ext cx="2695575" cy="503237"/>
          </a:xfrm>
          <a:prstGeom prst="rect">
            <a:avLst/>
          </a:prstGeom>
          <a:noFill/>
          <a:ln>
            <a:noFill/>
          </a:ln>
          <a:extLst>
            <a:ext uri="{909E8E84-426E-40DD-AFC4-6F175D3DCCD1}">
              <a14:hiddenFill xmlns:a14="http://schemas.microsoft.com/office/drawing/2010/main">
                <a:solidFill>
                  <a:srgbClr val="00CC99"/>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800">
                <a:solidFill>
                  <a:schemeClr val="tx1"/>
                </a:solidFill>
                <a:latin typeface="Trebuchet MS" pitchFamily="34" charset="0"/>
              </a:defRPr>
            </a:lvl1pPr>
            <a:lvl2pPr marL="742950" indent="-285750">
              <a:defRPr sz="2800">
                <a:solidFill>
                  <a:schemeClr val="tx1"/>
                </a:solidFill>
                <a:latin typeface="Trebuchet MS" pitchFamily="34" charset="0"/>
              </a:defRPr>
            </a:lvl2pPr>
            <a:lvl3pPr marL="1143000" indent="-228600">
              <a:defRPr sz="2800">
                <a:solidFill>
                  <a:schemeClr val="tx1"/>
                </a:solidFill>
                <a:latin typeface="Trebuchet MS" pitchFamily="34" charset="0"/>
              </a:defRPr>
            </a:lvl3pPr>
            <a:lvl4pPr marL="1600200" indent="-228600">
              <a:defRPr sz="2800">
                <a:solidFill>
                  <a:schemeClr val="tx1"/>
                </a:solidFill>
                <a:latin typeface="Trebuchet MS" pitchFamily="34" charset="0"/>
              </a:defRPr>
            </a:lvl4pPr>
            <a:lvl5pPr marL="2057400" indent="-228600">
              <a:defRPr sz="2800">
                <a:solidFill>
                  <a:schemeClr val="tx1"/>
                </a:solidFill>
                <a:latin typeface="Trebuchet MS" pitchFamily="34" charset="0"/>
              </a:defRPr>
            </a:lvl5pPr>
            <a:lvl6pPr marL="2514600" indent="-228600" algn="ctr" eaLnBrk="0" fontAlgn="base" hangingPunct="0">
              <a:spcBef>
                <a:spcPct val="0"/>
              </a:spcBef>
              <a:spcAft>
                <a:spcPct val="0"/>
              </a:spcAft>
              <a:defRPr sz="2800">
                <a:solidFill>
                  <a:schemeClr val="tx1"/>
                </a:solidFill>
                <a:latin typeface="Trebuchet MS" pitchFamily="34" charset="0"/>
              </a:defRPr>
            </a:lvl6pPr>
            <a:lvl7pPr marL="2971800" indent="-228600" algn="ctr" eaLnBrk="0" fontAlgn="base" hangingPunct="0">
              <a:spcBef>
                <a:spcPct val="0"/>
              </a:spcBef>
              <a:spcAft>
                <a:spcPct val="0"/>
              </a:spcAft>
              <a:defRPr sz="2800">
                <a:solidFill>
                  <a:schemeClr val="tx1"/>
                </a:solidFill>
                <a:latin typeface="Trebuchet MS" pitchFamily="34" charset="0"/>
              </a:defRPr>
            </a:lvl7pPr>
            <a:lvl8pPr marL="3429000" indent="-228600" algn="ctr" eaLnBrk="0" fontAlgn="base" hangingPunct="0">
              <a:spcBef>
                <a:spcPct val="0"/>
              </a:spcBef>
              <a:spcAft>
                <a:spcPct val="0"/>
              </a:spcAft>
              <a:defRPr sz="2800">
                <a:solidFill>
                  <a:schemeClr val="tx1"/>
                </a:solidFill>
                <a:latin typeface="Trebuchet MS" pitchFamily="34" charset="0"/>
              </a:defRPr>
            </a:lvl8pPr>
            <a:lvl9pPr marL="3886200" indent="-228600" algn="ctr" eaLnBrk="0" fontAlgn="base" hangingPunct="0">
              <a:spcBef>
                <a:spcPct val="0"/>
              </a:spcBef>
              <a:spcAft>
                <a:spcPct val="0"/>
              </a:spcAft>
              <a:defRPr sz="2800">
                <a:solidFill>
                  <a:schemeClr val="tx1"/>
                </a:solidFill>
                <a:latin typeface="Trebuchet MS" pitchFamily="34" charset="0"/>
              </a:defRPr>
            </a:lvl9pPr>
          </a:lstStyle>
          <a:p>
            <a:pPr algn="l"/>
            <a:r>
              <a:rPr lang="en-US" sz="1400">
                <a:latin typeface="Times New Roman" pitchFamily="18" charset="0"/>
              </a:rPr>
              <a:t>     </a:t>
            </a:r>
            <a:endParaRPr lang="en-US" sz="1400" b="1">
              <a:latin typeface="Arial" charset="0"/>
            </a:endParaRPr>
          </a:p>
        </p:txBody>
      </p:sp>
      <p:sp>
        <p:nvSpPr>
          <p:cNvPr id="20491" name="Freeform 12"/>
          <p:cNvSpPr>
            <a:spLocks/>
          </p:cNvSpPr>
          <p:nvPr/>
        </p:nvSpPr>
        <p:spPr bwMode="auto">
          <a:xfrm>
            <a:off x="477838" y="2224088"/>
            <a:ext cx="7480300" cy="3094037"/>
          </a:xfrm>
          <a:custGeom>
            <a:avLst/>
            <a:gdLst>
              <a:gd name="T0" fmla="*/ 0 w 4712"/>
              <a:gd name="T1" fmla="*/ 2147483647 h 1949"/>
              <a:gd name="T2" fmla="*/ 2147483647 w 4712"/>
              <a:gd name="T3" fmla="*/ 2147483647 h 1949"/>
              <a:gd name="T4" fmla="*/ 2147483647 w 4712"/>
              <a:gd name="T5" fmla="*/ 2147483647 h 1949"/>
              <a:gd name="T6" fmla="*/ 2147483647 w 4712"/>
              <a:gd name="T7" fmla="*/ 2147483647 h 1949"/>
              <a:gd name="T8" fmla="*/ 2147483647 w 4712"/>
              <a:gd name="T9" fmla="*/ 2147483647 h 194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712" h="1949">
                <a:moveTo>
                  <a:pt x="0" y="1925"/>
                </a:moveTo>
                <a:cubicBezTo>
                  <a:pt x="288" y="1909"/>
                  <a:pt x="1347" y="1949"/>
                  <a:pt x="1731" y="1831"/>
                </a:cubicBezTo>
                <a:cubicBezTo>
                  <a:pt x="2115" y="1713"/>
                  <a:pt x="2092" y="1486"/>
                  <a:pt x="2307" y="1214"/>
                </a:cubicBezTo>
                <a:cubicBezTo>
                  <a:pt x="2522" y="942"/>
                  <a:pt x="2618" y="398"/>
                  <a:pt x="3019" y="199"/>
                </a:cubicBezTo>
                <a:cubicBezTo>
                  <a:pt x="3420" y="0"/>
                  <a:pt x="4359" y="59"/>
                  <a:pt x="4712" y="22"/>
                </a:cubicBezTo>
              </a:path>
            </a:pathLst>
          </a:custGeom>
          <a:noFill/>
          <a:ln w="76200" cap="flat" cmpd="sng">
            <a:solidFill>
              <a:schemeClr val="tx1"/>
            </a:solidFill>
            <a:prstDash val="solid"/>
            <a:round/>
            <a:headEnd/>
            <a:tailEnd/>
          </a:ln>
          <a:effectLst/>
          <a:extLst>
            <a:ext uri="{909E8E84-426E-40DD-AFC4-6F175D3DCCD1}">
              <a14:hiddenFill xmlns:a14="http://schemas.microsoft.com/office/drawing/2010/main">
                <a:solidFill>
                  <a:srgbClr val="00CC99"/>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p>
            <a:endParaRPr lang="nl-NL"/>
          </a:p>
        </p:txBody>
      </p:sp>
      <p:grpSp>
        <p:nvGrpSpPr>
          <p:cNvPr id="393229" name="Group 13"/>
          <p:cNvGrpSpPr>
            <a:grpSpLocks/>
          </p:cNvGrpSpPr>
          <p:nvPr/>
        </p:nvGrpSpPr>
        <p:grpSpPr bwMode="auto">
          <a:xfrm>
            <a:off x="315913" y="1830388"/>
            <a:ext cx="8828087" cy="4356100"/>
            <a:chOff x="199" y="1153"/>
            <a:chExt cx="5561" cy="2744"/>
          </a:xfrm>
        </p:grpSpPr>
        <p:sp>
          <p:nvSpPr>
            <p:cNvPr id="20498" name="Text Box 14"/>
            <p:cNvSpPr txBox="1">
              <a:spLocks noChangeArrowheads="1"/>
            </p:cNvSpPr>
            <p:nvPr/>
          </p:nvSpPr>
          <p:spPr bwMode="auto">
            <a:xfrm>
              <a:off x="199" y="3685"/>
              <a:ext cx="3767" cy="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800">
                  <a:solidFill>
                    <a:schemeClr val="tx1"/>
                  </a:solidFill>
                  <a:latin typeface="Trebuchet MS" pitchFamily="34" charset="0"/>
                </a:defRPr>
              </a:lvl1pPr>
              <a:lvl2pPr marL="742950" indent="-285750">
                <a:defRPr sz="2800">
                  <a:solidFill>
                    <a:schemeClr val="tx1"/>
                  </a:solidFill>
                  <a:latin typeface="Trebuchet MS" pitchFamily="34" charset="0"/>
                </a:defRPr>
              </a:lvl2pPr>
              <a:lvl3pPr marL="1143000" indent="-228600">
                <a:defRPr sz="2800">
                  <a:solidFill>
                    <a:schemeClr val="tx1"/>
                  </a:solidFill>
                  <a:latin typeface="Trebuchet MS" pitchFamily="34" charset="0"/>
                </a:defRPr>
              </a:lvl3pPr>
              <a:lvl4pPr marL="1600200" indent="-228600">
                <a:defRPr sz="2800">
                  <a:solidFill>
                    <a:schemeClr val="tx1"/>
                  </a:solidFill>
                  <a:latin typeface="Trebuchet MS" pitchFamily="34" charset="0"/>
                </a:defRPr>
              </a:lvl4pPr>
              <a:lvl5pPr marL="2057400" indent="-228600">
                <a:defRPr sz="2800">
                  <a:solidFill>
                    <a:schemeClr val="tx1"/>
                  </a:solidFill>
                  <a:latin typeface="Trebuchet MS" pitchFamily="34" charset="0"/>
                </a:defRPr>
              </a:lvl5pPr>
              <a:lvl6pPr marL="2514600" indent="-228600" algn="ctr" eaLnBrk="0" fontAlgn="base" hangingPunct="0">
                <a:spcBef>
                  <a:spcPct val="0"/>
                </a:spcBef>
                <a:spcAft>
                  <a:spcPct val="0"/>
                </a:spcAft>
                <a:defRPr sz="2800">
                  <a:solidFill>
                    <a:schemeClr val="tx1"/>
                  </a:solidFill>
                  <a:latin typeface="Trebuchet MS" pitchFamily="34" charset="0"/>
                </a:defRPr>
              </a:lvl6pPr>
              <a:lvl7pPr marL="2971800" indent="-228600" algn="ctr" eaLnBrk="0" fontAlgn="base" hangingPunct="0">
                <a:spcBef>
                  <a:spcPct val="0"/>
                </a:spcBef>
                <a:spcAft>
                  <a:spcPct val="0"/>
                </a:spcAft>
                <a:defRPr sz="2800">
                  <a:solidFill>
                    <a:schemeClr val="tx1"/>
                  </a:solidFill>
                  <a:latin typeface="Trebuchet MS" pitchFamily="34" charset="0"/>
                </a:defRPr>
              </a:lvl7pPr>
              <a:lvl8pPr marL="3429000" indent="-228600" algn="ctr" eaLnBrk="0" fontAlgn="base" hangingPunct="0">
                <a:spcBef>
                  <a:spcPct val="0"/>
                </a:spcBef>
                <a:spcAft>
                  <a:spcPct val="0"/>
                </a:spcAft>
                <a:defRPr sz="2800">
                  <a:solidFill>
                    <a:schemeClr val="tx1"/>
                  </a:solidFill>
                  <a:latin typeface="Trebuchet MS" pitchFamily="34" charset="0"/>
                </a:defRPr>
              </a:lvl8pPr>
              <a:lvl9pPr marL="3886200" indent="-228600" algn="ctr" eaLnBrk="0" fontAlgn="base" hangingPunct="0">
                <a:spcBef>
                  <a:spcPct val="0"/>
                </a:spcBef>
                <a:spcAft>
                  <a:spcPct val="0"/>
                </a:spcAft>
                <a:defRPr sz="2800">
                  <a:solidFill>
                    <a:schemeClr val="tx1"/>
                  </a:solidFill>
                  <a:latin typeface="Trebuchet MS" pitchFamily="34" charset="0"/>
                </a:defRPr>
              </a:lvl9pPr>
            </a:lstStyle>
            <a:p>
              <a:pPr algn="l" eaLnBrk="1" hangingPunct="1"/>
              <a:endParaRPr lang="nl-NL" sz="1600">
                <a:latin typeface="Times New Roman" pitchFamily="18" charset="0"/>
              </a:endParaRPr>
            </a:p>
          </p:txBody>
        </p:sp>
        <p:grpSp>
          <p:nvGrpSpPr>
            <p:cNvPr id="20499" name="Group 15"/>
            <p:cNvGrpSpPr>
              <a:grpSpLocks/>
            </p:cNvGrpSpPr>
            <p:nvPr/>
          </p:nvGrpSpPr>
          <p:grpSpPr bwMode="auto">
            <a:xfrm>
              <a:off x="947" y="1153"/>
              <a:ext cx="4813" cy="2607"/>
              <a:chOff x="947" y="1153"/>
              <a:chExt cx="4813" cy="2607"/>
            </a:xfrm>
          </p:grpSpPr>
          <p:grpSp>
            <p:nvGrpSpPr>
              <p:cNvPr id="20500" name="Group 16"/>
              <p:cNvGrpSpPr>
                <a:grpSpLocks/>
              </p:cNvGrpSpPr>
              <p:nvPr/>
            </p:nvGrpSpPr>
            <p:grpSpPr bwMode="auto">
              <a:xfrm>
                <a:off x="947" y="1153"/>
                <a:ext cx="4813" cy="2607"/>
                <a:chOff x="947" y="1153"/>
                <a:chExt cx="4813" cy="2607"/>
              </a:xfrm>
            </p:grpSpPr>
            <p:sp>
              <p:nvSpPr>
                <p:cNvPr id="20502" name="Text Box 17"/>
                <p:cNvSpPr txBox="1">
                  <a:spLocks noChangeArrowheads="1"/>
                </p:cNvSpPr>
                <p:nvPr/>
              </p:nvSpPr>
              <p:spPr bwMode="auto">
                <a:xfrm>
                  <a:off x="4195" y="1153"/>
                  <a:ext cx="1565" cy="327"/>
                </a:xfrm>
                <a:prstGeom prst="rect">
                  <a:avLst/>
                </a:prstGeom>
                <a:noFill/>
                <a:ln>
                  <a:noFill/>
                </a:ln>
                <a:extLst>
                  <a:ext uri="{909E8E84-426E-40DD-AFC4-6F175D3DCCD1}">
                    <a14:hiddenFill xmlns:a14="http://schemas.microsoft.com/office/drawing/2010/main">
                      <a:solidFill>
                        <a:srgbClr val="00CC99"/>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800">
                      <a:solidFill>
                        <a:schemeClr val="tx1"/>
                      </a:solidFill>
                      <a:latin typeface="Trebuchet MS" pitchFamily="34" charset="0"/>
                    </a:defRPr>
                  </a:lvl1pPr>
                  <a:lvl2pPr marL="742950" indent="-285750">
                    <a:defRPr sz="2800">
                      <a:solidFill>
                        <a:schemeClr val="tx1"/>
                      </a:solidFill>
                      <a:latin typeface="Trebuchet MS" pitchFamily="34" charset="0"/>
                    </a:defRPr>
                  </a:lvl2pPr>
                  <a:lvl3pPr marL="1143000" indent="-228600">
                    <a:defRPr sz="2800">
                      <a:solidFill>
                        <a:schemeClr val="tx1"/>
                      </a:solidFill>
                      <a:latin typeface="Trebuchet MS" pitchFamily="34" charset="0"/>
                    </a:defRPr>
                  </a:lvl3pPr>
                  <a:lvl4pPr marL="1600200" indent="-228600">
                    <a:defRPr sz="2800">
                      <a:solidFill>
                        <a:schemeClr val="tx1"/>
                      </a:solidFill>
                      <a:latin typeface="Trebuchet MS" pitchFamily="34" charset="0"/>
                    </a:defRPr>
                  </a:lvl4pPr>
                  <a:lvl5pPr marL="2057400" indent="-228600">
                    <a:defRPr sz="2800">
                      <a:solidFill>
                        <a:schemeClr val="tx1"/>
                      </a:solidFill>
                      <a:latin typeface="Trebuchet MS" pitchFamily="34" charset="0"/>
                    </a:defRPr>
                  </a:lvl5pPr>
                  <a:lvl6pPr marL="2514600" indent="-228600" algn="ctr" eaLnBrk="0" fontAlgn="base" hangingPunct="0">
                    <a:spcBef>
                      <a:spcPct val="0"/>
                    </a:spcBef>
                    <a:spcAft>
                      <a:spcPct val="0"/>
                    </a:spcAft>
                    <a:defRPr sz="2800">
                      <a:solidFill>
                        <a:schemeClr val="tx1"/>
                      </a:solidFill>
                      <a:latin typeface="Trebuchet MS" pitchFamily="34" charset="0"/>
                    </a:defRPr>
                  </a:lvl6pPr>
                  <a:lvl7pPr marL="2971800" indent="-228600" algn="ctr" eaLnBrk="0" fontAlgn="base" hangingPunct="0">
                    <a:spcBef>
                      <a:spcPct val="0"/>
                    </a:spcBef>
                    <a:spcAft>
                      <a:spcPct val="0"/>
                    </a:spcAft>
                    <a:defRPr sz="2800">
                      <a:solidFill>
                        <a:schemeClr val="tx1"/>
                      </a:solidFill>
                      <a:latin typeface="Trebuchet MS" pitchFamily="34" charset="0"/>
                    </a:defRPr>
                  </a:lvl7pPr>
                  <a:lvl8pPr marL="3429000" indent="-228600" algn="ctr" eaLnBrk="0" fontAlgn="base" hangingPunct="0">
                    <a:spcBef>
                      <a:spcPct val="0"/>
                    </a:spcBef>
                    <a:spcAft>
                      <a:spcPct val="0"/>
                    </a:spcAft>
                    <a:defRPr sz="2800">
                      <a:solidFill>
                        <a:schemeClr val="tx1"/>
                      </a:solidFill>
                      <a:latin typeface="Trebuchet MS" pitchFamily="34" charset="0"/>
                    </a:defRPr>
                  </a:lvl8pPr>
                  <a:lvl9pPr marL="3886200" indent="-228600" algn="ctr" eaLnBrk="0" fontAlgn="base" hangingPunct="0">
                    <a:spcBef>
                      <a:spcPct val="0"/>
                    </a:spcBef>
                    <a:spcAft>
                      <a:spcPct val="0"/>
                    </a:spcAft>
                    <a:defRPr sz="2800">
                      <a:solidFill>
                        <a:schemeClr val="tx1"/>
                      </a:solidFill>
                      <a:latin typeface="Trebuchet MS" pitchFamily="34" charset="0"/>
                    </a:defRPr>
                  </a:lvl9pPr>
                </a:lstStyle>
                <a:p>
                  <a:pPr algn="l"/>
                  <a:r>
                    <a:rPr lang="en-US" sz="2400" b="1" i="1">
                      <a:solidFill>
                        <a:srgbClr val="006600"/>
                      </a:solidFill>
                      <a:latin typeface="Arial" charset="0"/>
                    </a:rPr>
                    <a:t>Duurzame samenleving?</a:t>
                  </a:r>
                </a:p>
              </p:txBody>
            </p:sp>
            <p:grpSp>
              <p:nvGrpSpPr>
                <p:cNvPr id="20503" name="Group 18"/>
                <p:cNvGrpSpPr>
                  <a:grpSpLocks/>
                </p:cNvGrpSpPr>
                <p:nvPr/>
              </p:nvGrpSpPr>
              <p:grpSpPr bwMode="auto">
                <a:xfrm>
                  <a:off x="947" y="2303"/>
                  <a:ext cx="3196" cy="1457"/>
                  <a:chOff x="947" y="2303"/>
                  <a:chExt cx="3196" cy="1457"/>
                </a:xfrm>
              </p:grpSpPr>
              <p:sp>
                <p:nvSpPr>
                  <p:cNvPr id="20504" name="AutoShape 19"/>
                  <p:cNvSpPr>
                    <a:spLocks noChangeArrowheads="1"/>
                  </p:cNvSpPr>
                  <p:nvPr/>
                </p:nvSpPr>
                <p:spPr bwMode="auto">
                  <a:xfrm>
                    <a:off x="1822" y="2984"/>
                    <a:ext cx="537" cy="476"/>
                  </a:xfrm>
                  <a:prstGeom prst="star4">
                    <a:avLst>
                      <a:gd name="adj" fmla="val 12500"/>
                    </a:avLst>
                  </a:prstGeom>
                  <a:solidFill>
                    <a:srgbClr val="FF0000"/>
                  </a:solidFill>
                  <a:ln w="9525">
                    <a:solidFill>
                      <a:srgbClr val="000000"/>
                    </a:solidFill>
                    <a:miter lim="800000"/>
                    <a:headEnd/>
                    <a:tailEnd/>
                  </a:ln>
                </p:spPr>
                <p:txBody>
                  <a:bodyPr/>
                  <a:lstStyle/>
                  <a:p>
                    <a:endParaRPr lang="nl-NL"/>
                  </a:p>
                </p:txBody>
              </p:sp>
              <p:sp>
                <p:nvSpPr>
                  <p:cNvPr id="20505" name="Text Box 20"/>
                  <p:cNvSpPr txBox="1">
                    <a:spLocks noChangeArrowheads="1"/>
                  </p:cNvSpPr>
                  <p:nvPr/>
                </p:nvSpPr>
                <p:spPr bwMode="auto">
                  <a:xfrm>
                    <a:off x="2322" y="3231"/>
                    <a:ext cx="1821" cy="238"/>
                  </a:xfrm>
                  <a:prstGeom prst="rect">
                    <a:avLst/>
                  </a:prstGeom>
                  <a:noFill/>
                  <a:ln>
                    <a:noFill/>
                  </a:ln>
                  <a:extLst>
                    <a:ext uri="{909E8E84-426E-40DD-AFC4-6F175D3DCCD1}">
                      <a14:hiddenFill xmlns:a14="http://schemas.microsoft.com/office/drawing/2010/main">
                        <a:solidFill>
                          <a:srgbClr val="00CC99"/>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800">
                        <a:solidFill>
                          <a:schemeClr val="tx1"/>
                        </a:solidFill>
                        <a:latin typeface="Trebuchet MS" pitchFamily="34" charset="0"/>
                      </a:defRPr>
                    </a:lvl1pPr>
                    <a:lvl2pPr marL="742950" indent="-285750">
                      <a:defRPr sz="2800">
                        <a:solidFill>
                          <a:schemeClr val="tx1"/>
                        </a:solidFill>
                        <a:latin typeface="Trebuchet MS" pitchFamily="34" charset="0"/>
                      </a:defRPr>
                    </a:lvl2pPr>
                    <a:lvl3pPr marL="1143000" indent="-228600">
                      <a:defRPr sz="2800">
                        <a:solidFill>
                          <a:schemeClr val="tx1"/>
                        </a:solidFill>
                        <a:latin typeface="Trebuchet MS" pitchFamily="34" charset="0"/>
                      </a:defRPr>
                    </a:lvl3pPr>
                    <a:lvl4pPr marL="1600200" indent="-228600">
                      <a:defRPr sz="2800">
                        <a:solidFill>
                          <a:schemeClr val="tx1"/>
                        </a:solidFill>
                        <a:latin typeface="Trebuchet MS" pitchFamily="34" charset="0"/>
                      </a:defRPr>
                    </a:lvl4pPr>
                    <a:lvl5pPr marL="2057400" indent="-228600">
                      <a:defRPr sz="2800">
                        <a:solidFill>
                          <a:schemeClr val="tx1"/>
                        </a:solidFill>
                        <a:latin typeface="Trebuchet MS" pitchFamily="34" charset="0"/>
                      </a:defRPr>
                    </a:lvl5pPr>
                    <a:lvl6pPr marL="2514600" indent="-228600" algn="ctr" eaLnBrk="0" fontAlgn="base" hangingPunct="0">
                      <a:spcBef>
                        <a:spcPct val="0"/>
                      </a:spcBef>
                      <a:spcAft>
                        <a:spcPct val="0"/>
                      </a:spcAft>
                      <a:defRPr sz="2800">
                        <a:solidFill>
                          <a:schemeClr val="tx1"/>
                        </a:solidFill>
                        <a:latin typeface="Trebuchet MS" pitchFamily="34" charset="0"/>
                      </a:defRPr>
                    </a:lvl6pPr>
                    <a:lvl7pPr marL="2971800" indent="-228600" algn="ctr" eaLnBrk="0" fontAlgn="base" hangingPunct="0">
                      <a:spcBef>
                        <a:spcPct val="0"/>
                      </a:spcBef>
                      <a:spcAft>
                        <a:spcPct val="0"/>
                      </a:spcAft>
                      <a:defRPr sz="2800">
                        <a:solidFill>
                          <a:schemeClr val="tx1"/>
                        </a:solidFill>
                        <a:latin typeface="Trebuchet MS" pitchFamily="34" charset="0"/>
                      </a:defRPr>
                    </a:lvl7pPr>
                    <a:lvl8pPr marL="3429000" indent="-228600" algn="ctr" eaLnBrk="0" fontAlgn="base" hangingPunct="0">
                      <a:spcBef>
                        <a:spcPct val="0"/>
                      </a:spcBef>
                      <a:spcAft>
                        <a:spcPct val="0"/>
                      </a:spcAft>
                      <a:defRPr sz="2800">
                        <a:solidFill>
                          <a:schemeClr val="tx1"/>
                        </a:solidFill>
                        <a:latin typeface="Trebuchet MS" pitchFamily="34" charset="0"/>
                      </a:defRPr>
                    </a:lvl8pPr>
                    <a:lvl9pPr marL="3886200" indent="-228600" algn="ctr" eaLnBrk="0" fontAlgn="base" hangingPunct="0">
                      <a:spcBef>
                        <a:spcPct val="0"/>
                      </a:spcBef>
                      <a:spcAft>
                        <a:spcPct val="0"/>
                      </a:spcAft>
                      <a:defRPr sz="2800">
                        <a:solidFill>
                          <a:schemeClr val="tx1"/>
                        </a:solidFill>
                        <a:latin typeface="Trebuchet MS" pitchFamily="34" charset="0"/>
                      </a:defRPr>
                    </a:lvl9pPr>
                  </a:lstStyle>
                  <a:p>
                    <a:pPr algn="l"/>
                    <a:r>
                      <a:rPr lang="nl-NL" sz="2000" b="1" u="sng" dirty="0" smtClean="0">
                        <a:solidFill>
                          <a:srgbClr val="FF0000"/>
                        </a:solidFill>
                        <a:latin typeface="Arial" charset="0"/>
                      </a:rPr>
                      <a:t>jeugdzorg</a:t>
                    </a:r>
                    <a:endParaRPr lang="en-US" sz="2000" b="1" u="sng" dirty="0">
                      <a:solidFill>
                        <a:srgbClr val="FF0000"/>
                      </a:solidFill>
                      <a:latin typeface="Arial" charset="0"/>
                    </a:endParaRPr>
                  </a:p>
                </p:txBody>
              </p:sp>
              <p:sp>
                <p:nvSpPr>
                  <p:cNvPr id="20506" name="Text Box 21"/>
                  <p:cNvSpPr txBox="1">
                    <a:spLocks noChangeArrowheads="1"/>
                  </p:cNvSpPr>
                  <p:nvPr/>
                </p:nvSpPr>
                <p:spPr bwMode="auto">
                  <a:xfrm>
                    <a:off x="1542" y="2678"/>
                    <a:ext cx="1138" cy="319"/>
                  </a:xfrm>
                  <a:prstGeom prst="rect">
                    <a:avLst/>
                  </a:prstGeom>
                  <a:noFill/>
                  <a:ln>
                    <a:noFill/>
                  </a:ln>
                  <a:extLst>
                    <a:ext uri="{909E8E84-426E-40DD-AFC4-6F175D3DCCD1}">
                      <a14:hiddenFill xmlns:a14="http://schemas.microsoft.com/office/drawing/2010/main">
                        <a:solidFill>
                          <a:srgbClr val="00CC99"/>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800">
                        <a:solidFill>
                          <a:schemeClr val="tx1"/>
                        </a:solidFill>
                        <a:latin typeface="Trebuchet MS" pitchFamily="34" charset="0"/>
                      </a:defRPr>
                    </a:lvl1pPr>
                    <a:lvl2pPr marL="742950" indent="-285750">
                      <a:defRPr sz="2800">
                        <a:solidFill>
                          <a:schemeClr val="tx1"/>
                        </a:solidFill>
                        <a:latin typeface="Trebuchet MS" pitchFamily="34" charset="0"/>
                      </a:defRPr>
                    </a:lvl2pPr>
                    <a:lvl3pPr marL="1143000" indent="-228600">
                      <a:defRPr sz="2800">
                        <a:solidFill>
                          <a:schemeClr val="tx1"/>
                        </a:solidFill>
                        <a:latin typeface="Trebuchet MS" pitchFamily="34" charset="0"/>
                      </a:defRPr>
                    </a:lvl3pPr>
                    <a:lvl4pPr marL="1600200" indent="-228600">
                      <a:defRPr sz="2800">
                        <a:solidFill>
                          <a:schemeClr val="tx1"/>
                        </a:solidFill>
                        <a:latin typeface="Trebuchet MS" pitchFamily="34" charset="0"/>
                      </a:defRPr>
                    </a:lvl4pPr>
                    <a:lvl5pPr marL="2057400" indent="-228600">
                      <a:defRPr sz="2800">
                        <a:solidFill>
                          <a:schemeClr val="tx1"/>
                        </a:solidFill>
                        <a:latin typeface="Trebuchet MS" pitchFamily="34" charset="0"/>
                      </a:defRPr>
                    </a:lvl5pPr>
                    <a:lvl6pPr marL="2514600" indent="-228600" algn="ctr" eaLnBrk="0" fontAlgn="base" hangingPunct="0">
                      <a:spcBef>
                        <a:spcPct val="0"/>
                      </a:spcBef>
                      <a:spcAft>
                        <a:spcPct val="0"/>
                      </a:spcAft>
                      <a:defRPr sz="2800">
                        <a:solidFill>
                          <a:schemeClr val="tx1"/>
                        </a:solidFill>
                        <a:latin typeface="Trebuchet MS" pitchFamily="34" charset="0"/>
                      </a:defRPr>
                    </a:lvl6pPr>
                    <a:lvl7pPr marL="2971800" indent="-228600" algn="ctr" eaLnBrk="0" fontAlgn="base" hangingPunct="0">
                      <a:spcBef>
                        <a:spcPct val="0"/>
                      </a:spcBef>
                      <a:spcAft>
                        <a:spcPct val="0"/>
                      </a:spcAft>
                      <a:defRPr sz="2800">
                        <a:solidFill>
                          <a:schemeClr val="tx1"/>
                        </a:solidFill>
                        <a:latin typeface="Trebuchet MS" pitchFamily="34" charset="0"/>
                      </a:defRPr>
                    </a:lvl7pPr>
                    <a:lvl8pPr marL="3429000" indent="-228600" algn="ctr" eaLnBrk="0" fontAlgn="base" hangingPunct="0">
                      <a:spcBef>
                        <a:spcPct val="0"/>
                      </a:spcBef>
                      <a:spcAft>
                        <a:spcPct val="0"/>
                      </a:spcAft>
                      <a:defRPr sz="2800">
                        <a:solidFill>
                          <a:schemeClr val="tx1"/>
                        </a:solidFill>
                        <a:latin typeface="Trebuchet MS" pitchFamily="34" charset="0"/>
                      </a:defRPr>
                    </a:lvl8pPr>
                    <a:lvl9pPr marL="3886200" indent="-228600" algn="ctr" eaLnBrk="0" fontAlgn="base" hangingPunct="0">
                      <a:spcBef>
                        <a:spcPct val="0"/>
                      </a:spcBef>
                      <a:spcAft>
                        <a:spcPct val="0"/>
                      </a:spcAft>
                      <a:defRPr sz="2800">
                        <a:solidFill>
                          <a:schemeClr val="tx1"/>
                        </a:solidFill>
                        <a:latin typeface="Trebuchet MS" pitchFamily="34" charset="0"/>
                      </a:defRPr>
                    </a:lvl9pPr>
                  </a:lstStyle>
                  <a:p>
                    <a:pPr algn="l"/>
                    <a:r>
                      <a:rPr lang="nl-NL" sz="2000" b="1" u="sng" dirty="0">
                        <a:solidFill>
                          <a:srgbClr val="FF0000"/>
                        </a:solidFill>
                        <a:latin typeface="Arial" charset="0"/>
                      </a:rPr>
                      <a:t>energie</a:t>
                    </a:r>
                    <a:endParaRPr lang="en-US" sz="2000" b="1" u="sng" dirty="0">
                      <a:solidFill>
                        <a:srgbClr val="FF0000"/>
                      </a:solidFill>
                      <a:latin typeface="Arial" charset="0"/>
                    </a:endParaRPr>
                  </a:p>
                </p:txBody>
              </p:sp>
              <p:sp>
                <p:nvSpPr>
                  <p:cNvPr id="20507" name="Text Box 22"/>
                  <p:cNvSpPr txBox="1">
                    <a:spLocks noChangeArrowheads="1"/>
                  </p:cNvSpPr>
                  <p:nvPr/>
                </p:nvSpPr>
                <p:spPr bwMode="auto">
                  <a:xfrm>
                    <a:off x="2518" y="2971"/>
                    <a:ext cx="861" cy="3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800">
                        <a:solidFill>
                          <a:schemeClr val="tx1"/>
                        </a:solidFill>
                        <a:latin typeface="Trebuchet MS" pitchFamily="34" charset="0"/>
                      </a:defRPr>
                    </a:lvl1pPr>
                    <a:lvl2pPr marL="742950" indent="-285750">
                      <a:defRPr sz="2800">
                        <a:solidFill>
                          <a:schemeClr val="tx1"/>
                        </a:solidFill>
                        <a:latin typeface="Trebuchet MS" pitchFamily="34" charset="0"/>
                      </a:defRPr>
                    </a:lvl2pPr>
                    <a:lvl3pPr marL="1143000" indent="-228600">
                      <a:defRPr sz="2800">
                        <a:solidFill>
                          <a:schemeClr val="tx1"/>
                        </a:solidFill>
                        <a:latin typeface="Trebuchet MS" pitchFamily="34" charset="0"/>
                      </a:defRPr>
                    </a:lvl3pPr>
                    <a:lvl4pPr marL="1600200" indent="-228600">
                      <a:defRPr sz="2800">
                        <a:solidFill>
                          <a:schemeClr val="tx1"/>
                        </a:solidFill>
                        <a:latin typeface="Trebuchet MS" pitchFamily="34" charset="0"/>
                      </a:defRPr>
                    </a:lvl4pPr>
                    <a:lvl5pPr marL="2057400" indent="-228600">
                      <a:defRPr sz="2800">
                        <a:solidFill>
                          <a:schemeClr val="tx1"/>
                        </a:solidFill>
                        <a:latin typeface="Trebuchet MS" pitchFamily="34" charset="0"/>
                      </a:defRPr>
                    </a:lvl5pPr>
                    <a:lvl6pPr marL="2514600" indent="-228600" algn="ctr" eaLnBrk="0" fontAlgn="base" hangingPunct="0">
                      <a:spcBef>
                        <a:spcPct val="0"/>
                      </a:spcBef>
                      <a:spcAft>
                        <a:spcPct val="0"/>
                      </a:spcAft>
                      <a:defRPr sz="2800">
                        <a:solidFill>
                          <a:schemeClr val="tx1"/>
                        </a:solidFill>
                        <a:latin typeface="Trebuchet MS" pitchFamily="34" charset="0"/>
                      </a:defRPr>
                    </a:lvl6pPr>
                    <a:lvl7pPr marL="2971800" indent="-228600" algn="ctr" eaLnBrk="0" fontAlgn="base" hangingPunct="0">
                      <a:spcBef>
                        <a:spcPct val="0"/>
                      </a:spcBef>
                      <a:spcAft>
                        <a:spcPct val="0"/>
                      </a:spcAft>
                      <a:defRPr sz="2800">
                        <a:solidFill>
                          <a:schemeClr val="tx1"/>
                        </a:solidFill>
                        <a:latin typeface="Trebuchet MS" pitchFamily="34" charset="0"/>
                      </a:defRPr>
                    </a:lvl7pPr>
                    <a:lvl8pPr marL="3429000" indent="-228600" algn="ctr" eaLnBrk="0" fontAlgn="base" hangingPunct="0">
                      <a:spcBef>
                        <a:spcPct val="0"/>
                      </a:spcBef>
                      <a:spcAft>
                        <a:spcPct val="0"/>
                      </a:spcAft>
                      <a:defRPr sz="2800">
                        <a:solidFill>
                          <a:schemeClr val="tx1"/>
                        </a:solidFill>
                        <a:latin typeface="Trebuchet MS" pitchFamily="34" charset="0"/>
                      </a:defRPr>
                    </a:lvl8pPr>
                    <a:lvl9pPr marL="3886200" indent="-228600" algn="ctr" eaLnBrk="0" fontAlgn="base" hangingPunct="0">
                      <a:spcBef>
                        <a:spcPct val="0"/>
                      </a:spcBef>
                      <a:spcAft>
                        <a:spcPct val="0"/>
                      </a:spcAft>
                      <a:defRPr sz="2800">
                        <a:solidFill>
                          <a:schemeClr val="tx1"/>
                        </a:solidFill>
                        <a:latin typeface="Trebuchet MS" pitchFamily="34" charset="0"/>
                      </a:defRPr>
                    </a:lvl9pPr>
                  </a:lstStyle>
                  <a:p>
                    <a:r>
                      <a:rPr lang="nl-NL" sz="2400" b="1" u="sng" dirty="0">
                        <a:solidFill>
                          <a:srgbClr val="FF0000"/>
                        </a:solidFill>
                      </a:rPr>
                      <a:t>afval</a:t>
                    </a:r>
                    <a:endParaRPr lang="en-US" sz="2400" b="1" u="sng" dirty="0">
                      <a:solidFill>
                        <a:srgbClr val="FF0000"/>
                      </a:solidFill>
                    </a:endParaRPr>
                  </a:p>
                </p:txBody>
              </p:sp>
              <p:sp>
                <p:nvSpPr>
                  <p:cNvPr id="20508" name="AutoShape 23"/>
                  <p:cNvSpPr>
                    <a:spLocks noChangeArrowheads="1"/>
                  </p:cNvSpPr>
                  <p:nvPr/>
                </p:nvSpPr>
                <p:spPr bwMode="auto">
                  <a:xfrm>
                    <a:off x="1255" y="3073"/>
                    <a:ext cx="537" cy="475"/>
                  </a:xfrm>
                  <a:prstGeom prst="star4">
                    <a:avLst>
                      <a:gd name="adj" fmla="val 12500"/>
                    </a:avLst>
                  </a:prstGeom>
                  <a:solidFill>
                    <a:srgbClr val="FF0000"/>
                  </a:solidFill>
                  <a:ln w="9525">
                    <a:solidFill>
                      <a:srgbClr val="000000"/>
                    </a:solidFill>
                    <a:miter lim="800000"/>
                    <a:headEnd/>
                    <a:tailEnd/>
                  </a:ln>
                </p:spPr>
                <p:txBody>
                  <a:bodyPr/>
                  <a:lstStyle/>
                  <a:p>
                    <a:endParaRPr lang="nl-NL"/>
                  </a:p>
                </p:txBody>
              </p:sp>
              <p:sp>
                <p:nvSpPr>
                  <p:cNvPr id="20509" name="AutoShape 24"/>
                  <p:cNvSpPr>
                    <a:spLocks noChangeArrowheads="1"/>
                  </p:cNvSpPr>
                  <p:nvPr/>
                </p:nvSpPr>
                <p:spPr bwMode="auto">
                  <a:xfrm>
                    <a:off x="1981" y="2893"/>
                    <a:ext cx="538" cy="476"/>
                  </a:xfrm>
                  <a:prstGeom prst="star4">
                    <a:avLst>
                      <a:gd name="adj" fmla="val 12500"/>
                    </a:avLst>
                  </a:prstGeom>
                  <a:solidFill>
                    <a:srgbClr val="FF0000"/>
                  </a:solidFill>
                  <a:ln w="9525">
                    <a:solidFill>
                      <a:srgbClr val="000000"/>
                    </a:solidFill>
                    <a:prstDash val="dash"/>
                    <a:miter lim="800000"/>
                    <a:headEnd/>
                    <a:tailEnd/>
                  </a:ln>
                </p:spPr>
                <p:txBody>
                  <a:bodyPr/>
                  <a:lstStyle/>
                  <a:p>
                    <a:endParaRPr lang="nl-NL"/>
                  </a:p>
                </p:txBody>
              </p:sp>
              <p:sp>
                <p:nvSpPr>
                  <p:cNvPr id="20510" name="AutoShape 25"/>
                  <p:cNvSpPr>
                    <a:spLocks noChangeArrowheads="1"/>
                  </p:cNvSpPr>
                  <p:nvPr/>
                </p:nvSpPr>
                <p:spPr bwMode="auto">
                  <a:xfrm>
                    <a:off x="1591" y="2993"/>
                    <a:ext cx="538" cy="476"/>
                  </a:xfrm>
                  <a:prstGeom prst="star4">
                    <a:avLst>
                      <a:gd name="adj" fmla="val 12500"/>
                    </a:avLst>
                  </a:prstGeom>
                  <a:solidFill>
                    <a:srgbClr val="FF0000"/>
                  </a:solidFill>
                  <a:ln w="9525">
                    <a:solidFill>
                      <a:srgbClr val="000000"/>
                    </a:solidFill>
                    <a:prstDash val="dash"/>
                    <a:miter lim="800000"/>
                    <a:headEnd/>
                    <a:tailEnd/>
                  </a:ln>
                </p:spPr>
                <p:txBody>
                  <a:bodyPr/>
                  <a:lstStyle/>
                  <a:p>
                    <a:endParaRPr lang="nl-NL"/>
                  </a:p>
                </p:txBody>
              </p:sp>
              <p:sp>
                <p:nvSpPr>
                  <p:cNvPr id="20512" name="Text Box 27"/>
                  <p:cNvSpPr txBox="1">
                    <a:spLocks noChangeArrowheads="1"/>
                  </p:cNvSpPr>
                  <p:nvPr/>
                </p:nvSpPr>
                <p:spPr bwMode="auto">
                  <a:xfrm>
                    <a:off x="1746" y="2410"/>
                    <a:ext cx="862" cy="3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800">
                        <a:solidFill>
                          <a:schemeClr val="tx1"/>
                        </a:solidFill>
                        <a:latin typeface="Trebuchet MS" pitchFamily="34" charset="0"/>
                      </a:defRPr>
                    </a:lvl1pPr>
                    <a:lvl2pPr marL="742950" indent="-285750">
                      <a:defRPr sz="2800">
                        <a:solidFill>
                          <a:schemeClr val="tx1"/>
                        </a:solidFill>
                        <a:latin typeface="Trebuchet MS" pitchFamily="34" charset="0"/>
                      </a:defRPr>
                    </a:lvl2pPr>
                    <a:lvl3pPr marL="1143000" indent="-228600">
                      <a:defRPr sz="2800">
                        <a:solidFill>
                          <a:schemeClr val="tx1"/>
                        </a:solidFill>
                        <a:latin typeface="Trebuchet MS" pitchFamily="34" charset="0"/>
                      </a:defRPr>
                    </a:lvl3pPr>
                    <a:lvl4pPr marL="1600200" indent="-228600">
                      <a:defRPr sz="2800">
                        <a:solidFill>
                          <a:schemeClr val="tx1"/>
                        </a:solidFill>
                        <a:latin typeface="Trebuchet MS" pitchFamily="34" charset="0"/>
                      </a:defRPr>
                    </a:lvl4pPr>
                    <a:lvl5pPr marL="2057400" indent="-228600">
                      <a:defRPr sz="2800">
                        <a:solidFill>
                          <a:schemeClr val="tx1"/>
                        </a:solidFill>
                        <a:latin typeface="Trebuchet MS" pitchFamily="34" charset="0"/>
                      </a:defRPr>
                    </a:lvl5pPr>
                    <a:lvl6pPr marL="2514600" indent="-228600" algn="ctr" eaLnBrk="0" fontAlgn="base" hangingPunct="0">
                      <a:spcBef>
                        <a:spcPct val="0"/>
                      </a:spcBef>
                      <a:spcAft>
                        <a:spcPct val="0"/>
                      </a:spcAft>
                      <a:defRPr sz="2800">
                        <a:solidFill>
                          <a:schemeClr val="tx1"/>
                        </a:solidFill>
                        <a:latin typeface="Trebuchet MS" pitchFamily="34" charset="0"/>
                      </a:defRPr>
                    </a:lvl6pPr>
                    <a:lvl7pPr marL="2971800" indent="-228600" algn="ctr" eaLnBrk="0" fontAlgn="base" hangingPunct="0">
                      <a:spcBef>
                        <a:spcPct val="0"/>
                      </a:spcBef>
                      <a:spcAft>
                        <a:spcPct val="0"/>
                      </a:spcAft>
                      <a:defRPr sz="2800">
                        <a:solidFill>
                          <a:schemeClr val="tx1"/>
                        </a:solidFill>
                        <a:latin typeface="Trebuchet MS" pitchFamily="34" charset="0"/>
                      </a:defRPr>
                    </a:lvl7pPr>
                    <a:lvl8pPr marL="3429000" indent="-228600" algn="ctr" eaLnBrk="0" fontAlgn="base" hangingPunct="0">
                      <a:spcBef>
                        <a:spcPct val="0"/>
                      </a:spcBef>
                      <a:spcAft>
                        <a:spcPct val="0"/>
                      </a:spcAft>
                      <a:defRPr sz="2800">
                        <a:solidFill>
                          <a:schemeClr val="tx1"/>
                        </a:solidFill>
                        <a:latin typeface="Trebuchet MS" pitchFamily="34" charset="0"/>
                      </a:defRPr>
                    </a:lvl8pPr>
                    <a:lvl9pPr marL="3886200" indent="-228600" algn="ctr" eaLnBrk="0" fontAlgn="base" hangingPunct="0">
                      <a:spcBef>
                        <a:spcPct val="0"/>
                      </a:spcBef>
                      <a:spcAft>
                        <a:spcPct val="0"/>
                      </a:spcAft>
                      <a:defRPr sz="2800">
                        <a:solidFill>
                          <a:schemeClr val="tx1"/>
                        </a:solidFill>
                        <a:latin typeface="Trebuchet MS" pitchFamily="34" charset="0"/>
                      </a:defRPr>
                    </a:lvl9pPr>
                  </a:lstStyle>
                  <a:p>
                    <a:r>
                      <a:rPr lang="en-US" sz="2400" b="1" u="sng" dirty="0" smtClean="0">
                        <a:solidFill>
                          <a:srgbClr val="FF0000"/>
                        </a:solidFill>
                      </a:rPr>
                      <a:t>Water</a:t>
                    </a:r>
                    <a:endParaRPr lang="en-US" sz="2400" b="1" u="sng" dirty="0">
                      <a:solidFill>
                        <a:srgbClr val="FF0000"/>
                      </a:solidFill>
                    </a:endParaRPr>
                  </a:p>
                </p:txBody>
              </p:sp>
              <p:sp>
                <p:nvSpPr>
                  <p:cNvPr id="20513" name="Text Box 28"/>
                  <p:cNvSpPr txBox="1">
                    <a:spLocks noChangeArrowheads="1"/>
                  </p:cNvSpPr>
                  <p:nvPr/>
                </p:nvSpPr>
                <p:spPr bwMode="auto">
                  <a:xfrm>
                    <a:off x="1182" y="2838"/>
                    <a:ext cx="1466" cy="3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800">
                        <a:solidFill>
                          <a:schemeClr val="tx1"/>
                        </a:solidFill>
                        <a:latin typeface="Trebuchet MS" pitchFamily="34" charset="0"/>
                      </a:defRPr>
                    </a:lvl1pPr>
                    <a:lvl2pPr marL="742950" indent="-285750">
                      <a:defRPr sz="2800">
                        <a:solidFill>
                          <a:schemeClr val="tx1"/>
                        </a:solidFill>
                        <a:latin typeface="Trebuchet MS" pitchFamily="34" charset="0"/>
                      </a:defRPr>
                    </a:lvl2pPr>
                    <a:lvl3pPr marL="1143000" indent="-228600">
                      <a:defRPr sz="2800">
                        <a:solidFill>
                          <a:schemeClr val="tx1"/>
                        </a:solidFill>
                        <a:latin typeface="Trebuchet MS" pitchFamily="34" charset="0"/>
                      </a:defRPr>
                    </a:lvl3pPr>
                    <a:lvl4pPr marL="1600200" indent="-228600">
                      <a:defRPr sz="2800">
                        <a:solidFill>
                          <a:schemeClr val="tx1"/>
                        </a:solidFill>
                        <a:latin typeface="Trebuchet MS" pitchFamily="34" charset="0"/>
                      </a:defRPr>
                    </a:lvl4pPr>
                    <a:lvl5pPr marL="2057400" indent="-228600">
                      <a:defRPr sz="2800">
                        <a:solidFill>
                          <a:schemeClr val="tx1"/>
                        </a:solidFill>
                        <a:latin typeface="Trebuchet MS" pitchFamily="34" charset="0"/>
                      </a:defRPr>
                    </a:lvl5pPr>
                    <a:lvl6pPr marL="2514600" indent="-228600" algn="ctr" eaLnBrk="0" fontAlgn="base" hangingPunct="0">
                      <a:spcBef>
                        <a:spcPct val="0"/>
                      </a:spcBef>
                      <a:spcAft>
                        <a:spcPct val="0"/>
                      </a:spcAft>
                      <a:defRPr sz="2800">
                        <a:solidFill>
                          <a:schemeClr val="tx1"/>
                        </a:solidFill>
                        <a:latin typeface="Trebuchet MS" pitchFamily="34" charset="0"/>
                      </a:defRPr>
                    </a:lvl6pPr>
                    <a:lvl7pPr marL="2971800" indent="-228600" algn="ctr" eaLnBrk="0" fontAlgn="base" hangingPunct="0">
                      <a:spcBef>
                        <a:spcPct val="0"/>
                      </a:spcBef>
                      <a:spcAft>
                        <a:spcPct val="0"/>
                      </a:spcAft>
                      <a:defRPr sz="2800">
                        <a:solidFill>
                          <a:schemeClr val="tx1"/>
                        </a:solidFill>
                        <a:latin typeface="Trebuchet MS" pitchFamily="34" charset="0"/>
                      </a:defRPr>
                    </a:lvl7pPr>
                    <a:lvl8pPr marL="3429000" indent="-228600" algn="ctr" eaLnBrk="0" fontAlgn="base" hangingPunct="0">
                      <a:spcBef>
                        <a:spcPct val="0"/>
                      </a:spcBef>
                      <a:spcAft>
                        <a:spcPct val="0"/>
                      </a:spcAft>
                      <a:defRPr sz="2800">
                        <a:solidFill>
                          <a:schemeClr val="tx1"/>
                        </a:solidFill>
                        <a:latin typeface="Trebuchet MS" pitchFamily="34" charset="0"/>
                      </a:defRPr>
                    </a:lvl8pPr>
                    <a:lvl9pPr marL="3886200" indent="-228600" algn="ctr" eaLnBrk="0" fontAlgn="base" hangingPunct="0">
                      <a:spcBef>
                        <a:spcPct val="0"/>
                      </a:spcBef>
                      <a:spcAft>
                        <a:spcPct val="0"/>
                      </a:spcAft>
                      <a:defRPr sz="2800">
                        <a:solidFill>
                          <a:schemeClr val="tx1"/>
                        </a:solidFill>
                        <a:latin typeface="Trebuchet MS" pitchFamily="34" charset="0"/>
                      </a:defRPr>
                    </a:lvl9pPr>
                  </a:lstStyle>
                  <a:p>
                    <a:r>
                      <a:rPr lang="en-US" sz="2400" b="1" u="sng" dirty="0" err="1">
                        <a:solidFill>
                          <a:srgbClr val="FF0000"/>
                        </a:solidFill>
                      </a:rPr>
                      <a:t>bouw</a:t>
                    </a:r>
                    <a:endParaRPr lang="en-US" sz="2400" b="1" u="sng" dirty="0">
                      <a:solidFill>
                        <a:srgbClr val="FF0000"/>
                      </a:solidFill>
                    </a:endParaRPr>
                  </a:p>
                </p:txBody>
              </p:sp>
              <p:sp>
                <p:nvSpPr>
                  <p:cNvPr id="20514" name="Text Box 29"/>
                  <p:cNvSpPr txBox="1">
                    <a:spLocks noChangeArrowheads="1"/>
                  </p:cNvSpPr>
                  <p:nvPr/>
                </p:nvSpPr>
                <p:spPr bwMode="auto">
                  <a:xfrm>
                    <a:off x="947" y="3445"/>
                    <a:ext cx="1559" cy="3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800">
                        <a:solidFill>
                          <a:schemeClr val="tx1"/>
                        </a:solidFill>
                        <a:latin typeface="Trebuchet MS" pitchFamily="34" charset="0"/>
                      </a:defRPr>
                    </a:lvl1pPr>
                    <a:lvl2pPr marL="742950" indent="-285750">
                      <a:defRPr sz="2800">
                        <a:solidFill>
                          <a:schemeClr val="tx1"/>
                        </a:solidFill>
                        <a:latin typeface="Trebuchet MS" pitchFamily="34" charset="0"/>
                      </a:defRPr>
                    </a:lvl2pPr>
                    <a:lvl3pPr marL="1143000" indent="-228600">
                      <a:defRPr sz="2800">
                        <a:solidFill>
                          <a:schemeClr val="tx1"/>
                        </a:solidFill>
                        <a:latin typeface="Trebuchet MS" pitchFamily="34" charset="0"/>
                      </a:defRPr>
                    </a:lvl3pPr>
                    <a:lvl4pPr marL="1600200" indent="-228600">
                      <a:defRPr sz="2800">
                        <a:solidFill>
                          <a:schemeClr val="tx1"/>
                        </a:solidFill>
                        <a:latin typeface="Trebuchet MS" pitchFamily="34" charset="0"/>
                      </a:defRPr>
                    </a:lvl4pPr>
                    <a:lvl5pPr marL="2057400" indent="-228600">
                      <a:defRPr sz="2800">
                        <a:solidFill>
                          <a:schemeClr val="tx1"/>
                        </a:solidFill>
                        <a:latin typeface="Trebuchet MS" pitchFamily="34" charset="0"/>
                      </a:defRPr>
                    </a:lvl5pPr>
                    <a:lvl6pPr marL="2514600" indent="-228600" algn="ctr" eaLnBrk="0" fontAlgn="base" hangingPunct="0">
                      <a:spcBef>
                        <a:spcPct val="0"/>
                      </a:spcBef>
                      <a:spcAft>
                        <a:spcPct val="0"/>
                      </a:spcAft>
                      <a:defRPr sz="2800">
                        <a:solidFill>
                          <a:schemeClr val="tx1"/>
                        </a:solidFill>
                        <a:latin typeface="Trebuchet MS" pitchFamily="34" charset="0"/>
                      </a:defRPr>
                    </a:lvl6pPr>
                    <a:lvl7pPr marL="2971800" indent="-228600" algn="ctr" eaLnBrk="0" fontAlgn="base" hangingPunct="0">
                      <a:spcBef>
                        <a:spcPct val="0"/>
                      </a:spcBef>
                      <a:spcAft>
                        <a:spcPct val="0"/>
                      </a:spcAft>
                      <a:defRPr sz="2800">
                        <a:solidFill>
                          <a:schemeClr val="tx1"/>
                        </a:solidFill>
                        <a:latin typeface="Trebuchet MS" pitchFamily="34" charset="0"/>
                      </a:defRPr>
                    </a:lvl7pPr>
                    <a:lvl8pPr marL="3429000" indent="-228600" algn="ctr" eaLnBrk="0" fontAlgn="base" hangingPunct="0">
                      <a:spcBef>
                        <a:spcPct val="0"/>
                      </a:spcBef>
                      <a:spcAft>
                        <a:spcPct val="0"/>
                      </a:spcAft>
                      <a:defRPr sz="2800">
                        <a:solidFill>
                          <a:schemeClr val="tx1"/>
                        </a:solidFill>
                        <a:latin typeface="Trebuchet MS" pitchFamily="34" charset="0"/>
                      </a:defRPr>
                    </a:lvl8pPr>
                    <a:lvl9pPr marL="3886200" indent="-228600" algn="ctr" eaLnBrk="0" fontAlgn="base" hangingPunct="0">
                      <a:spcBef>
                        <a:spcPct val="0"/>
                      </a:spcBef>
                      <a:spcAft>
                        <a:spcPct val="0"/>
                      </a:spcAft>
                      <a:defRPr sz="2800">
                        <a:solidFill>
                          <a:schemeClr val="tx1"/>
                        </a:solidFill>
                        <a:latin typeface="Trebuchet MS" pitchFamily="34" charset="0"/>
                      </a:defRPr>
                    </a:lvl9pPr>
                  </a:lstStyle>
                  <a:p>
                    <a:r>
                      <a:rPr lang="en-US" sz="2400" b="1" u="sng" dirty="0" err="1">
                        <a:solidFill>
                          <a:srgbClr val="FF0000"/>
                        </a:solidFill>
                      </a:rPr>
                      <a:t>mobiliteit</a:t>
                    </a:r>
                    <a:endParaRPr lang="en-US" sz="2400" b="1" u="sng" dirty="0">
                      <a:solidFill>
                        <a:srgbClr val="FF0000"/>
                      </a:solidFill>
                    </a:endParaRPr>
                  </a:p>
                </p:txBody>
              </p:sp>
              <p:sp>
                <p:nvSpPr>
                  <p:cNvPr id="20515" name="AutoShape 30"/>
                  <p:cNvSpPr>
                    <a:spLocks noChangeArrowheads="1"/>
                  </p:cNvSpPr>
                  <p:nvPr/>
                </p:nvSpPr>
                <p:spPr bwMode="auto">
                  <a:xfrm>
                    <a:off x="2197" y="2666"/>
                    <a:ext cx="538" cy="476"/>
                  </a:xfrm>
                  <a:prstGeom prst="star4">
                    <a:avLst>
                      <a:gd name="adj" fmla="val 12500"/>
                    </a:avLst>
                  </a:prstGeom>
                  <a:solidFill>
                    <a:srgbClr val="FF0000"/>
                  </a:solidFill>
                  <a:ln w="9525">
                    <a:solidFill>
                      <a:srgbClr val="000000"/>
                    </a:solidFill>
                    <a:prstDash val="dash"/>
                    <a:miter lim="800000"/>
                    <a:headEnd/>
                    <a:tailEnd/>
                  </a:ln>
                </p:spPr>
                <p:txBody>
                  <a:bodyPr/>
                  <a:lstStyle/>
                  <a:p>
                    <a:endParaRPr lang="nl-NL"/>
                  </a:p>
                </p:txBody>
              </p:sp>
              <p:sp>
                <p:nvSpPr>
                  <p:cNvPr id="20516" name="AutoShape 31"/>
                  <p:cNvSpPr>
                    <a:spLocks noChangeArrowheads="1"/>
                  </p:cNvSpPr>
                  <p:nvPr/>
                </p:nvSpPr>
                <p:spPr bwMode="auto">
                  <a:xfrm>
                    <a:off x="2305" y="2440"/>
                    <a:ext cx="538" cy="476"/>
                  </a:xfrm>
                  <a:prstGeom prst="star4">
                    <a:avLst>
                      <a:gd name="adj" fmla="val 12500"/>
                    </a:avLst>
                  </a:prstGeom>
                  <a:solidFill>
                    <a:srgbClr val="FF0000"/>
                  </a:solidFill>
                  <a:ln w="9525">
                    <a:solidFill>
                      <a:srgbClr val="000000"/>
                    </a:solidFill>
                    <a:miter lim="800000"/>
                    <a:headEnd/>
                    <a:tailEnd/>
                  </a:ln>
                </p:spPr>
                <p:txBody>
                  <a:bodyPr/>
                  <a:lstStyle/>
                  <a:p>
                    <a:endParaRPr lang="nl-NL"/>
                  </a:p>
                </p:txBody>
              </p:sp>
              <p:sp>
                <p:nvSpPr>
                  <p:cNvPr id="20517" name="AutoShape 32"/>
                  <p:cNvSpPr>
                    <a:spLocks noChangeArrowheads="1"/>
                  </p:cNvSpPr>
                  <p:nvPr/>
                </p:nvSpPr>
                <p:spPr bwMode="auto">
                  <a:xfrm>
                    <a:off x="2411" y="2303"/>
                    <a:ext cx="538" cy="476"/>
                  </a:xfrm>
                  <a:prstGeom prst="star4">
                    <a:avLst>
                      <a:gd name="adj" fmla="val 12500"/>
                    </a:avLst>
                  </a:prstGeom>
                  <a:solidFill>
                    <a:srgbClr val="FF0000"/>
                  </a:solidFill>
                  <a:ln w="9525">
                    <a:solidFill>
                      <a:srgbClr val="000000"/>
                    </a:solidFill>
                    <a:miter lim="800000"/>
                    <a:headEnd/>
                    <a:tailEnd/>
                  </a:ln>
                </p:spPr>
                <p:txBody>
                  <a:bodyPr/>
                  <a:lstStyle/>
                  <a:p>
                    <a:endParaRPr lang="nl-NL"/>
                  </a:p>
                </p:txBody>
              </p:sp>
            </p:grpSp>
          </p:grpSp>
          <p:sp>
            <p:nvSpPr>
              <p:cNvPr id="20501" name="Text Box 33"/>
              <p:cNvSpPr txBox="1">
                <a:spLocks noChangeArrowheads="1"/>
              </p:cNvSpPr>
              <p:nvPr/>
            </p:nvSpPr>
            <p:spPr bwMode="auto">
              <a:xfrm>
                <a:off x="2722" y="2657"/>
                <a:ext cx="2293" cy="319"/>
              </a:xfrm>
              <a:prstGeom prst="rect">
                <a:avLst/>
              </a:prstGeom>
              <a:noFill/>
              <a:ln>
                <a:noFill/>
              </a:ln>
              <a:extLst>
                <a:ext uri="{909E8E84-426E-40DD-AFC4-6F175D3DCCD1}">
                  <a14:hiddenFill xmlns:a14="http://schemas.microsoft.com/office/drawing/2010/main">
                    <a:solidFill>
                      <a:srgbClr val="00CC99"/>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800">
                    <a:solidFill>
                      <a:schemeClr val="tx1"/>
                    </a:solidFill>
                    <a:latin typeface="Trebuchet MS" pitchFamily="34" charset="0"/>
                  </a:defRPr>
                </a:lvl1pPr>
                <a:lvl2pPr marL="742950" indent="-285750">
                  <a:defRPr sz="2800">
                    <a:solidFill>
                      <a:schemeClr val="tx1"/>
                    </a:solidFill>
                    <a:latin typeface="Trebuchet MS" pitchFamily="34" charset="0"/>
                  </a:defRPr>
                </a:lvl2pPr>
                <a:lvl3pPr marL="1143000" indent="-228600">
                  <a:defRPr sz="2800">
                    <a:solidFill>
                      <a:schemeClr val="tx1"/>
                    </a:solidFill>
                    <a:latin typeface="Trebuchet MS" pitchFamily="34" charset="0"/>
                  </a:defRPr>
                </a:lvl3pPr>
                <a:lvl4pPr marL="1600200" indent="-228600">
                  <a:defRPr sz="2800">
                    <a:solidFill>
                      <a:schemeClr val="tx1"/>
                    </a:solidFill>
                    <a:latin typeface="Trebuchet MS" pitchFamily="34" charset="0"/>
                  </a:defRPr>
                </a:lvl4pPr>
                <a:lvl5pPr marL="2057400" indent="-228600">
                  <a:defRPr sz="2800">
                    <a:solidFill>
                      <a:schemeClr val="tx1"/>
                    </a:solidFill>
                    <a:latin typeface="Trebuchet MS" pitchFamily="34" charset="0"/>
                  </a:defRPr>
                </a:lvl5pPr>
                <a:lvl6pPr marL="2514600" indent="-228600" algn="ctr" eaLnBrk="0" fontAlgn="base" hangingPunct="0">
                  <a:spcBef>
                    <a:spcPct val="0"/>
                  </a:spcBef>
                  <a:spcAft>
                    <a:spcPct val="0"/>
                  </a:spcAft>
                  <a:defRPr sz="2800">
                    <a:solidFill>
                      <a:schemeClr val="tx1"/>
                    </a:solidFill>
                    <a:latin typeface="Trebuchet MS" pitchFamily="34" charset="0"/>
                  </a:defRPr>
                </a:lvl6pPr>
                <a:lvl7pPr marL="2971800" indent="-228600" algn="ctr" eaLnBrk="0" fontAlgn="base" hangingPunct="0">
                  <a:spcBef>
                    <a:spcPct val="0"/>
                  </a:spcBef>
                  <a:spcAft>
                    <a:spcPct val="0"/>
                  </a:spcAft>
                  <a:defRPr sz="2800">
                    <a:solidFill>
                      <a:schemeClr val="tx1"/>
                    </a:solidFill>
                    <a:latin typeface="Trebuchet MS" pitchFamily="34" charset="0"/>
                  </a:defRPr>
                </a:lvl7pPr>
                <a:lvl8pPr marL="3429000" indent="-228600" algn="ctr" eaLnBrk="0" fontAlgn="base" hangingPunct="0">
                  <a:spcBef>
                    <a:spcPct val="0"/>
                  </a:spcBef>
                  <a:spcAft>
                    <a:spcPct val="0"/>
                  </a:spcAft>
                  <a:defRPr sz="2800">
                    <a:solidFill>
                      <a:schemeClr val="tx1"/>
                    </a:solidFill>
                    <a:latin typeface="Trebuchet MS" pitchFamily="34" charset="0"/>
                  </a:defRPr>
                </a:lvl8pPr>
                <a:lvl9pPr marL="3886200" indent="-228600" algn="ctr" eaLnBrk="0" fontAlgn="base" hangingPunct="0">
                  <a:spcBef>
                    <a:spcPct val="0"/>
                  </a:spcBef>
                  <a:spcAft>
                    <a:spcPct val="0"/>
                  </a:spcAft>
                  <a:defRPr sz="2800">
                    <a:solidFill>
                      <a:schemeClr val="tx1"/>
                    </a:solidFill>
                    <a:latin typeface="Trebuchet MS" pitchFamily="34" charset="0"/>
                  </a:defRPr>
                </a:lvl9pPr>
              </a:lstStyle>
              <a:p>
                <a:pPr algn="l"/>
                <a:r>
                  <a:rPr lang="nl-NL" sz="2000" b="1" u="sng" dirty="0">
                    <a:solidFill>
                      <a:srgbClr val="FF0000"/>
                    </a:solidFill>
                    <a:latin typeface="Arial" charset="0"/>
                  </a:rPr>
                  <a:t>gebiedsontwikkeling</a:t>
                </a:r>
                <a:endParaRPr lang="en-US" sz="2000" b="1" u="sng" dirty="0">
                  <a:solidFill>
                    <a:srgbClr val="FF0000"/>
                  </a:solidFill>
                  <a:latin typeface="Arial" charset="0"/>
                </a:endParaRPr>
              </a:p>
            </p:txBody>
          </p:sp>
        </p:grpSp>
      </p:grpSp>
      <p:sp>
        <p:nvSpPr>
          <p:cNvPr id="20493" name="Text Box 34"/>
          <p:cNvSpPr txBox="1">
            <a:spLocks noChangeArrowheads="1"/>
          </p:cNvSpPr>
          <p:nvPr/>
        </p:nvSpPr>
        <p:spPr bwMode="auto">
          <a:xfrm>
            <a:off x="-36513" y="5373688"/>
            <a:ext cx="3297238"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800">
                <a:solidFill>
                  <a:schemeClr val="tx1"/>
                </a:solidFill>
                <a:latin typeface="Trebuchet MS" pitchFamily="34" charset="0"/>
              </a:defRPr>
            </a:lvl1pPr>
            <a:lvl2pPr marL="742950" indent="-285750">
              <a:defRPr sz="2800">
                <a:solidFill>
                  <a:schemeClr val="tx1"/>
                </a:solidFill>
                <a:latin typeface="Trebuchet MS" pitchFamily="34" charset="0"/>
              </a:defRPr>
            </a:lvl2pPr>
            <a:lvl3pPr marL="1143000" indent="-228600">
              <a:defRPr sz="2800">
                <a:solidFill>
                  <a:schemeClr val="tx1"/>
                </a:solidFill>
                <a:latin typeface="Trebuchet MS" pitchFamily="34" charset="0"/>
              </a:defRPr>
            </a:lvl3pPr>
            <a:lvl4pPr marL="1600200" indent="-228600">
              <a:defRPr sz="2800">
                <a:solidFill>
                  <a:schemeClr val="tx1"/>
                </a:solidFill>
                <a:latin typeface="Trebuchet MS" pitchFamily="34" charset="0"/>
              </a:defRPr>
            </a:lvl4pPr>
            <a:lvl5pPr marL="2057400" indent="-228600">
              <a:defRPr sz="2800">
                <a:solidFill>
                  <a:schemeClr val="tx1"/>
                </a:solidFill>
                <a:latin typeface="Trebuchet MS" pitchFamily="34" charset="0"/>
              </a:defRPr>
            </a:lvl5pPr>
            <a:lvl6pPr marL="2514600" indent="-228600" algn="ctr" eaLnBrk="0" fontAlgn="base" hangingPunct="0">
              <a:spcBef>
                <a:spcPct val="0"/>
              </a:spcBef>
              <a:spcAft>
                <a:spcPct val="0"/>
              </a:spcAft>
              <a:defRPr sz="2800">
                <a:solidFill>
                  <a:schemeClr val="tx1"/>
                </a:solidFill>
                <a:latin typeface="Trebuchet MS" pitchFamily="34" charset="0"/>
              </a:defRPr>
            </a:lvl6pPr>
            <a:lvl7pPr marL="2971800" indent="-228600" algn="ctr" eaLnBrk="0" fontAlgn="base" hangingPunct="0">
              <a:spcBef>
                <a:spcPct val="0"/>
              </a:spcBef>
              <a:spcAft>
                <a:spcPct val="0"/>
              </a:spcAft>
              <a:defRPr sz="2800">
                <a:solidFill>
                  <a:schemeClr val="tx1"/>
                </a:solidFill>
                <a:latin typeface="Trebuchet MS" pitchFamily="34" charset="0"/>
              </a:defRPr>
            </a:lvl7pPr>
            <a:lvl8pPr marL="3429000" indent="-228600" algn="ctr" eaLnBrk="0" fontAlgn="base" hangingPunct="0">
              <a:spcBef>
                <a:spcPct val="0"/>
              </a:spcBef>
              <a:spcAft>
                <a:spcPct val="0"/>
              </a:spcAft>
              <a:defRPr sz="2800">
                <a:solidFill>
                  <a:schemeClr val="tx1"/>
                </a:solidFill>
                <a:latin typeface="Trebuchet MS" pitchFamily="34" charset="0"/>
              </a:defRPr>
            </a:lvl8pPr>
            <a:lvl9pPr marL="3886200" indent="-228600" algn="ctr" eaLnBrk="0" fontAlgn="base" hangingPunct="0">
              <a:spcBef>
                <a:spcPct val="0"/>
              </a:spcBef>
              <a:spcAft>
                <a:spcPct val="0"/>
              </a:spcAft>
              <a:defRPr sz="2800">
                <a:solidFill>
                  <a:schemeClr val="tx1"/>
                </a:solidFill>
                <a:latin typeface="Trebuchet MS" pitchFamily="34" charset="0"/>
              </a:defRPr>
            </a:lvl9pPr>
          </a:lstStyle>
          <a:p>
            <a:pPr>
              <a:spcBef>
                <a:spcPct val="50000"/>
              </a:spcBef>
            </a:pPr>
            <a:r>
              <a:rPr lang="nl-NL" sz="2000" i="1"/>
              <a:t>predevelopment</a:t>
            </a:r>
            <a:endParaRPr lang="en-US" sz="2000" i="1"/>
          </a:p>
        </p:txBody>
      </p:sp>
      <p:sp>
        <p:nvSpPr>
          <p:cNvPr id="20494" name="Text Box 35"/>
          <p:cNvSpPr txBox="1">
            <a:spLocks noChangeArrowheads="1"/>
          </p:cNvSpPr>
          <p:nvPr/>
        </p:nvSpPr>
        <p:spPr bwMode="auto">
          <a:xfrm>
            <a:off x="2555875" y="4941888"/>
            <a:ext cx="3297238"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800">
                <a:solidFill>
                  <a:schemeClr val="tx1"/>
                </a:solidFill>
                <a:latin typeface="Trebuchet MS" pitchFamily="34" charset="0"/>
              </a:defRPr>
            </a:lvl1pPr>
            <a:lvl2pPr marL="742950" indent="-285750">
              <a:defRPr sz="2800">
                <a:solidFill>
                  <a:schemeClr val="tx1"/>
                </a:solidFill>
                <a:latin typeface="Trebuchet MS" pitchFamily="34" charset="0"/>
              </a:defRPr>
            </a:lvl2pPr>
            <a:lvl3pPr marL="1143000" indent="-228600">
              <a:defRPr sz="2800">
                <a:solidFill>
                  <a:schemeClr val="tx1"/>
                </a:solidFill>
                <a:latin typeface="Trebuchet MS" pitchFamily="34" charset="0"/>
              </a:defRPr>
            </a:lvl3pPr>
            <a:lvl4pPr marL="1600200" indent="-228600">
              <a:defRPr sz="2800">
                <a:solidFill>
                  <a:schemeClr val="tx1"/>
                </a:solidFill>
                <a:latin typeface="Trebuchet MS" pitchFamily="34" charset="0"/>
              </a:defRPr>
            </a:lvl4pPr>
            <a:lvl5pPr marL="2057400" indent="-228600">
              <a:defRPr sz="2800">
                <a:solidFill>
                  <a:schemeClr val="tx1"/>
                </a:solidFill>
                <a:latin typeface="Trebuchet MS" pitchFamily="34" charset="0"/>
              </a:defRPr>
            </a:lvl5pPr>
            <a:lvl6pPr marL="2514600" indent="-228600" algn="ctr" eaLnBrk="0" fontAlgn="base" hangingPunct="0">
              <a:spcBef>
                <a:spcPct val="0"/>
              </a:spcBef>
              <a:spcAft>
                <a:spcPct val="0"/>
              </a:spcAft>
              <a:defRPr sz="2800">
                <a:solidFill>
                  <a:schemeClr val="tx1"/>
                </a:solidFill>
                <a:latin typeface="Trebuchet MS" pitchFamily="34" charset="0"/>
              </a:defRPr>
            </a:lvl6pPr>
            <a:lvl7pPr marL="2971800" indent="-228600" algn="ctr" eaLnBrk="0" fontAlgn="base" hangingPunct="0">
              <a:spcBef>
                <a:spcPct val="0"/>
              </a:spcBef>
              <a:spcAft>
                <a:spcPct val="0"/>
              </a:spcAft>
              <a:defRPr sz="2800">
                <a:solidFill>
                  <a:schemeClr val="tx1"/>
                </a:solidFill>
                <a:latin typeface="Trebuchet MS" pitchFamily="34" charset="0"/>
              </a:defRPr>
            </a:lvl7pPr>
            <a:lvl8pPr marL="3429000" indent="-228600" algn="ctr" eaLnBrk="0" fontAlgn="base" hangingPunct="0">
              <a:spcBef>
                <a:spcPct val="0"/>
              </a:spcBef>
              <a:spcAft>
                <a:spcPct val="0"/>
              </a:spcAft>
              <a:defRPr sz="2800">
                <a:solidFill>
                  <a:schemeClr val="tx1"/>
                </a:solidFill>
                <a:latin typeface="Trebuchet MS" pitchFamily="34" charset="0"/>
              </a:defRPr>
            </a:lvl8pPr>
            <a:lvl9pPr marL="3886200" indent="-228600" algn="ctr" eaLnBrk="0" fontAlgn="base" hangingPunct="0">
              <a:spcBef>
                <a:spcPct val="0"/>
              </a:spcBef>
              <a:spcAft>
                <a:spcPct val="0"/>
              </a:spcAft>
              <a:defRPr sz="2800">
                <a:solidFill>
                  <a:schemeClr val="tx1"/>
                </a:solidFill>
                <a:latin typeface="Trebuchet MS" pitchFamily="34" charset="0"/>
              </a:defRPr>
            </a:lvl9pPr>
          </a:lstStyle>
          <a:p>
            <a:pPr>
              <a:spcBef>
                <a:spcPct val="50000"/>
              </a:spcBef>
            </a:pPr>
            <a:r>
              <a:rPr lang="nl-NL" sz="2000" i="1"/>
              <a:t>take-off</a:t>
            </a:r>
            <a:endParaRPr lang="en-US" sz="2000" i="1"/>
          </a:p>
        </p:txBody>
      </p:sp>
      <p:sp>
        <p:nvSpPr>
          <p:cNvPr id="20495" name="Text Box 36"/>
          <p:cNvSpPr txBox="1">
            <a:spLocks noChangeArrowheads="1"/>
          </p:cNvSpPr>
          <p:nvPr/>
        </p:nvSpPr>
        <p:spPr bwMode="auto">
          <a:xfrm>
            <a:off x="1835150" y="3429000"/>
            <a:ext cx="3297238"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800">
                <a:solidFill>
                  <a:schemeClr val="tx1"/>
                </a:solidFill>
                <a:latin typeface="Trebuchet MS" pitchFamily="34" charset="0"/>
              </a:defRPr>
            </a:lvl1pPr>
            <a:lvl2pPr marL="742950" indent="-285750">
              <a:defRPr sz="2800">
                <a:solidFill>
                  <a:schemeClr val="tx1"/>
                </a:solidFill>
                <a:latin typeface="Trebuchet MS" pitchFamily="34" charset="0"/>
              </a:defRPr>
            </a:lvl2pPr>
            <a:lvl3pPr marL="1143000" indent="-228600">
              <a:defRPr sz="2800">
                <a:solidFill>
                  <a:schemeClr val="tx1"/>
                </a:solidFill>
                <a:latin typeface="Trebuchet MS" pitchFamily="34" charset="0"/>
              </a:defRPr>
            </a:lvl3pPr>
            <a:lvl4pPr marL="1600200" indent="-228600">
              <a:defRPr sz="2800">
                <a:solidFill>
                  <a:schemeClr val="tx1"/>
                </a:solidFill>
                <a:latin typeface="Trebuchet MS" pitchFamily="34" charset="0"/>
              </a:defRPr>
            </a:lvl4pPr>
            <a:lvl5pPr marL="2057400" indent="-228600">
              <a:defRPr sz="2800">
                <a:solidFill>
                  <a:schemeClr val="tx1"/>
                </a:solidFill>
                <a:latin typeface="Trebuchet MS" pitchFamily="34" charset="0"/>
              </a:defRPr>
            </a:lvl5pPr>
            <a:lvl6pPr marL="2514600" indent="-228600" algn="ctr" eaLnBrk="0" fontAlgn="base" hangingPunct="0">
              <a:spcBef>
                <a:spcPct val="0"/>
              </a:spcBef>
              <a:spcAft>
                <a:spcPct val="0"/>
              </a:spcAft>
              <a:defRPr sz="2800">
                <a:solidFill>
                  <a:schemeClr val="tx1"/>
                </a:solidFill>
                <a:latin typeface="Trebuchet MS" pitchFamily="34" charset="0"/>
              </a:defRPr>
            </a:lvl6pPr>
            <a:lvl7pPr marL="2971800" indent="-228600" algn="ctr" eaLnBrk="0" fontAlgn="base" hangingPunct="0">
              <a:spcBef>
                <a:spcPct val="0"/>
              </a:spcBef>
              <a:spcAft>
                <a:spcPct val="0"/>
              </a:spcAft>
              <a:defRPr sz="2800">
                <a:solidFill>
                  <a:schemeClr val="tx1"/>
                </a:solidFill>
                <a:latin typeface="Trebuchet MS" pitchFamily="34" charset="0"/>
              </a:defRPr>
            </a:lvl7pPr>
            <a:lvl8pPr marL="3429000" indent="-228600" algn="ctr" eaLnBrk="0" fontAlgn="base" hangingPunct="0">
              <a:spcBef>
                <a:spcPct val="0"/>
              </a:spcBef>
              <a:spcAft>
                <a:spcPct val="0"/>
              </a:spcAft>
              <a:defRPr sz="2800">
                <a:solidFill>
                  <a:schemeClr val="tx1"/>
                </a:solidFill>
                <a:latin typeface="Trebuchet MS" pitchFamily="34" charset="0"/>
              </a:defRPr>
            </a:lvl8pPr>
            <a:lvl9pPr marL="3886200" indent="-228600" algn="ctr" eaLnBrk="0" fontAlgn="base" hangingPunct="0">
              <a:spcBef>
                <a:spcPct val="0"/>
              </a:spcBef>
              <a:spcAft>
                <a:spcPct val="0"/>
              </a:spcAft>
              <a:defRPr sz="2800">
                <a:solidFill>
                  <a:schemeClr val="tx1"/>
                </a:solidFill>
                <a:latin typeface="Trebuchet MS" pitchFamily="34" charset="0"/>
              </a:defRPr>
            </a:lvl9pPr>
          </a:lstStyle>
          <a:p>
            <a:pPr>
              <a:spcBef>
                <a:spcPct val="50000"/>
              </a:spcBef>
            </a:pPr>
            <a:r>
              <a:rPr lang="nl-NL" sz="2000" i="1"/>
              <a:t>acceleration</a:t>
            </a:r>
            <a:endParaRPr lang="en-US" sz="2000" i="1"/>
          </a:p>
        </p:txBody>
      </p:sp>
      <p:sp>
        <p:nvSpPr>
          <p:cNvPr id="20496" name="Text Box 37"/>
          <p:cNvSpPr txBox="1">
            <a:spLocks noChangeArrowheads="1"/>
          </p:cNvSpPr>
          <p:nvPr/>
        </p:nvSpPr>
        <p:spPr bwMode="auto">
          <a:xfrm>
            <a:off x="3851275" y="2024063"/>
            <a:ext cx="3297238"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800">
                <a:solidFill>
                  <a:schemeClr val="tx1"/>
                </a:solidFill>
                <a:latin typeface="Trebuchet MS" pitchFamily="34" charset="0"/>
              </a:defRPr>
            </a:lvl1pPr>
            <a:lvl2pPr marL="742950" indent="-285750">
              <a:defRPr sz="2800">
                <a:solidFill>
                  <a:schemeClr val="tx1"/>
                </a:solidFill>
                <a:latin typeface="Trebuchet MS" pitchFamily="34" charset="0"/>
              </a:defRPr>
            </a:lvl2pPr>
            <a:lvl3pPr marL="1143000" indent="-228600">
              <a:defRPr sz="2800">
                <a:solidFill>
                  <a:schemeClr val="tx1"/>
                </a:solidFill>
                <a:latin typeface="Trebuchet MS" pitchFamily="34" charset="0"/>
              </a:defRPr>
            </a:lvl3pPr>
            <a:lvl4pPr marL="1600200" indent="-228600">
              <a:defRPr sz="2800">
                <a:solidFill>
                  <a:schemeClr val="tx1"/>
                </a:solidFill>
                <a:latin typeface="Trebuchet MS" pitchFamily="34" charset="0"/>
              </a:defRPr>
            </a:lvl4pPr>
            <a:lvl5pPr marL="2057400" indent="-228600">
              <a:defRPr sz="2800">
                <a:solidFill>
                  <a:schemeClr val="tx1"/>
                </a:solidFill>
                <a:latin typeface="Trebuchet MS" pitchFamily="34" charset="0"/>
              </a:defRPr>
            </a:lvl5pPr>
            <a:lvl6pPr marL="2514600" indent="-228600" algn="ctr" eaLnBrk="0" fontAlgn="base" hangingPunct="0">
              <a:spcBef>
                <a:spcPct val="0"/>
              </a:spcBef>
              <a:spcAft>
                <a:spcPct val="0"/>
              </a:spcAft>
              <a:defRPr sz="2800">
                <a:solidFill>
                  <a:schemeClr val="tx1"/>
                </a:solidFill>
                <a:latin typeface="Trebuchet MS" pitchFamily="34" charset="0"/>
              </a:defRPr>
            </a:lvl6pPr>
            <a:lvl7pPr marL="2971800" indent="-228600" algn="ctr" eaLnBrk="0" fontAlgn="base" hangingPunct="0">
              <a:spcBef>
                <a:spcPct val="0"/>
              </a:spcBef>
              <a:spcAft>
                <a:spcPct val="0"/>
              </a:spcAft>
              <a:defRPr sz="2800">
                <a:solidFill>
                  <a:schemeClr val="tx1"/>
                </a:solidFill>
                <a:latin typeface="Trebuchet MS" pitchFamily="34" charset="0"/>
              </a:defRPr>
            </a:lvl7pPr>
            <a:lvl8pPr marL="3429000" indent="-228600" algn="ctr" eaLnBrk="0" fontAlgn="base" hangingPunct="0">
              <a:spcBef>
                <a:spcPct val="0"/>
              </a:spcBef>
              <a:spcAft>
                <a:spcPct val="0"/>
              </a:spcAft>
              <a:defRPr sz="2800">
                <a:solidFill>
                  <a:schemeClr val="tx1"/>
                </a:solidFill>
                <a:latin typeface="Trebuchet MS" pitchFamily="34" charset="0"/>
              </a:defRPr>
            </a:lvl8pPr>
            <a:lvl9pPr marL="3886200" indent="-228600" algn="ctr" eaLnBrk="0" fontAlgn="base" hangingPunct="0">
              <a:spcBef>
                <a:spcPct val="0"/>
              </a:spcBef>
              <a:spcAft>
                <a:spcPct val="0"/>
              </a:spcAft>
              <a:defRPr sz="2800">
                <a:solidFill>
                  <a:schemeClr val="tx1"/>
                </a:solidFill>
                <a:latin typeface="Trebuchet MS" pitchFamily="34" charset="0"/>
              </a:defRPr>
            </a:lvl9pPr>
          </a:lstStyle>
          <a:p>
            <a:pPr>
              <a:spcBef>
                <a:spcPct val="50000"/>
              </a:spcBef>
            </a:pPr>
            <a:r>
              <a:rPr lang="nl-NL" sz="2000" i="1"/>
              <a:t>stabilisation</a:t>
            </a:r>
            <a:endParaRPr lang="en-US" sz="2000" i="1"/>
          </a:p>
        </p:txBody>
      </p:sp>
      <p:sp>
        <p:nvSpPr>
          <p:cNvPr id="20497" name="Rectangle 400"/>
          <p:cNvSpPr>
            <a:spLocks noChangeArrowheads="1"/>
          </p:cNvSpPr>
          <p:nvPr/>
        </p:nvSpPr>
        <p:spPr bwMode="auto">
          <a:xfrm>
            <a:off x="5508625" y="5445125"/>
            <a:ext cx="3527425"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algn="l"/>
            <a:r>
              <a:rPr lang="nl-NL" sz="1800" i="1"/>
              <a:t>Based on Rotmans et al, 2001</a:t>
            </a:r>
            <a:endParaRPr lang="nl-NL" sz="1600" i="1"/>
          </a:p>
        </p:txBody>
      </p:sp>
    </p:spTree>
    <p:extLst>
      <p:ext uri="{BB962C8B-B14F-4D97-AF65-F5344CB8AC3E}">
        <p14:creationId xmlns:p14="http://schemas.microsoft.com/office/powerpoint/2010/main" val="416468230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9322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3" name="Rectangle 2"/>
          <p:cNvSpPr>
            <a:spLocks noGrp="1" noChangeArrowheads="1"/>
          </p:cNvSpPr>
          <p:nvPr>
            <p:ph type="title" idx="4294967295"/>
          </p:nvPr>
        </p:nvSpPr>
        <p:spPr>
          <a:xfrm>
            <a:off x="1116013" y="404813"/>
            <a:ext cx="7723187" cy="647700"/>
          </a:xfrm>
        </p:spPr>
        <p:txBody>
          <a:bodyPr lIns="92075" tIns="46038" rIns="92075" bIns="46038">
            <a:normAutofit fontScale="90000"/>
          </a:bodyPr>
          <a:lstStyle/>
          <a:p>
            <a:pPr eaLnBrk="1" hangingPunct="1"/>
            <a:r>
              <a:rPr lang="nl-NL" altLang="nl-NL" sz="4400" b="0" dirty="0" smtClean="0"/>
              <a:t>Transitie = regimeverandering</a:t>
            </a:r>
            <a:endParaRPr lang="nl-NL" altLang="nl-NL" sz="4400" b="0" dirty="0" smtClean="0"/>
          </a:p>
        </p:txBody>
      </p:sp>
      <p:sp>
        <p:nvSpPr>
          <p:cNvPr id="15364" name="Rectangle 4"/>
          <p:cNvSpPr>
            <a:spLocks noChangeArrowheads="1"/>
          </p:cNvSpPr>
          <p:nvPr/>
        </p:nvSpPr>
        <p:spPr bwMode="auto">
          <a:xfrm>
            <a:off x="6302375" y="3484563"/>
            <a:ext cx="42863" cy="7937"/>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2800">
                <a:solidFill>
                  <a:schemeClr val="tx1"/>
                </a:solidFill>
                <a:latin typeface="Trebuchet MS" pitchFamily="34" charset="0"/>
              </a:defRPr>
            </a:lvl1pPr>
            <a:lvl2pPr marL="742950" indent="-285750">
              <a:defRPr sz="2800">
                <a:solidFill>
                  <a:schemeClr val="tx1"/>
                </a:solidFill>
                <a:latin typeface="Trebuchet MS" pitchFamily="34" charset="0"/>
              </a:defRPr>
            </a:lvl2pPr>
            <a:lvl3pPr marL="1143000" indent="-228600">
              <a:defRPr sz="2800">
                <a:solidFill>
                  <a:schemeClr val="tx1"/>
                </a:solidFill>
                <a:latin typeface="Trebuchet MS" pitchFamily="34" charset="0"/>
              </a:defRPr>
            </a:lvl3pPr>
            <a:lvl4pPr marL="1600200" indent="-228600">
              <a:defRPr sz="2800">
                <a:solidFill>
                  <a:schemeClr val="tx1"/>
                </a:solidFill>
                <a:latin typeface="Trebuchet MS" pitchFamily="34" charset="0"/>
              </a:defRPr>
            </a:lvl4pPr>
            <a:lvl5pPr marL="2057400" indent="-228600">
              <a:defRPr sz="2800">
                <a:solidFill>
                  <a:schemeClr val="tx1"/>
                </a:solidFill>
                <a:latin typeface="Trebuchet MS" pitchFamily="34" charset="0"/>
              </a:defRPr>
            </a:lvl5pPr>
            <a:lvl6pPr marL="2514600" indent="-228600" algn="ctr" eaLnBrk="0" fontAlgn="base" hangingPunct="0">
              <a:spcBef>
                <a:spcPct val="0"/>
              </a:spcBef>
              <a:spcAft>
                <a:spcPct val="0"/>
              </a:spcAft>
              <a:defRPr sz="2800">
                <a:solidFill>
                  <a:schemeClr val="tx1"/>
                </a:solidFill>
                <a:latin typeface="Trebuchet MS" pitchFamily="34" charset="0"/>
              </a:defRPr>
            </a:lvl6pPr>
            <a:lvl7pPr marL="2971800" indent="-228600" algn="ctr" eaLnBrk="0" fontAlgn="base" hangingPunct="0">
              <a:spcBef>
                <a:spcPct val="0"/>
              </a:spcBef>
              <a:spcAft>
                <a:spcPct val="0"/>
              </a:spcAft>
              <a:defRPr sz="2800">
                <a:solidFill>
                  <a:schemeClr val="tx1"/>
                </a:solidFill>
                <a:latin typeface="Trebuchet MS" pitchFamily="34" charset="0"/>
              </a:defRPr>
            </a:lvl7pPr>
            <a:lvl8pPr marL="3429000" indent="-228600" algn="ctr" eaLnBrk="0" fontAlgn="base" hangingPunct="0">
              <a:spcBef>
                <a:spcPct val="0"/>
              </a:spcBef>
              <a:spcAft>
                <a:spcPct val="0"/>
              </a:spcAft>
              <a:defRPr sz="2800">
                <a:solidFill>
                  <a:schemeClr val="tx1"/>
                </a:solidFill>
                <a:latin typeface="Trebuchet MS" pitchFamily="34" charset="0"/>
              </a:defRPr>
            </a:lvl8pPr>
            <a:lvl9pPr marL="3886200" indent="-228600" algn="ctr" eaLnBrk="0" fontAlgn="base" hangingPunct="0">
              <a:spcBef>
                <a:spcPct val="0"/>
              </a:spcBef>
              <a:spcAft>
                <a:spcPct val="0"/>
              </a:spcAft>
              <a:defRPr sz="2800">
                <a:solidFill>
                  <a:schemeClr val="tx1"/>
                </a:solidFill>
                <a:latin typeface="Trebuchet MS" pitchFamily="34" charset="0"/>
              </a:defRPr>
            </a:lvl9pPr>
          </a:lstStyle>
          <a:p>
            <a:pPr eaLnBrk="1" hangingPunct="1"/>
            <a:endParaRPr lang="nl-NL" altLang="nl-NL" sz="2400">
              <a:latin typeface="Times New Roman" pitchFamily="18" charset="0"/>
            </a:endParaRPr>
          </a:p>
        </p:txBody>
      </p:sp>
      <p:sp>
        <p:nvSpPr>
          <p:cNvPr id="15365" name="Rectangle 8"/>
          <p:cNvSpPr>
            <a:spLocks noChangeArrowheads="1"/>
          </p:cNvSpPr>
          <p:nvPr/>
        </p:nvSpPr>
        <p:spPr bwMode="auto">
          <a:xfrm>
            <a:off x="7369175" y="4340225"/>
            <a:ext cx="25400" cy="793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2800">
                <a:solidFill>
                  <a:schemeClr val="tx1"/>
                </a:solidFill>
                <a:latin typeface="Trebuchet MS" pitchFamily="34" charset="0"/>
              </a:defRPr>
            </a:lvl1pPr>
            <a:lvl2pPr marL="742950" indent="-285750">
              <a:defRPr sz="2800">
                <a:solidFill>
                  <a:schemeClr val="tx1"/>
                </a:solidFill>
                <a:latin typeface="Trebuchet MS" pitchFamily="34" charset="0"/>
              </a:defRPr>
            </a:lvl2pPr>
            <a:lvl3pPr marL="1143000" indent="-228600">
              <a:defRPr sz="2800">
                <a:solidFill>
                  <a:schemeClr val="tx1"/>
                </a:solidFill>
                <a:latin typeface="Trebuchet MS" pitchFamily="34" charset="0"/>
              </a:defRPr>
            </a:lvl3pPr>
            <a:lvl4pPr marL="1600200" indent="-228600">
              <a:defRPr sz="2800">
                <a:solidFill>
                  <a:schemeClr val="tx1"/>
                </a:solidFill>
                <a:latin typeface="Trebuchet MS" pitchFamily="34" charset="0"/>
              </a:defRPr>
            </a:lvl4pPr>
            <a:lvl5pPr marL="2057400" indent="-228600">
              <a:defRPr sz="2800">
                <a:solidFill>
                  <a:schemeClr val="tx1"/>
                </a:solidFill>
                <a:latin typeface="Trebuchet MS" pitchFamily="34" charset="0"/>
              </a:defRPr>
            </a:lvl5pPr>
            <a:lvl6pPr marL="2514600" indent="-228600" algn="ctr" eaLnBrk="0" fontAlgn="base" hangingPunct="0">
              <a:spcBef>
                <a:spcPct val="0"/>
              </a:spcBef>
              <a:spcAft>
                <a:spcPct val="0"/>
              </a:spcAft>
              <a:defRPr sz="2800">
                <a:solidFill>
                  <a:schemeClr val="tx1"/>
                </a:solidFill>
                <a:latin typeface="Trebuchet MS" pitchFamily="34" charset="0"/>
              </a:defRPr>
            </a:lvl6pPr>
            <a:lvl7pPr marL="2971800" indent="-228600" algn="ctr" eaLnBrk="0" fontAlgn="base" hangingPunct="0">
              <a:spcBef>
                <a:spcPct val="0"/>
              </a:spcBef>
              <a:spcAft>
                <a:spcPct val="0"/>
              </a:spcAft>
              <a:defRPr sz="2800">
                <a:solidFill>
                  <a:schemeClr val="tx1"/>
                </a:solidFill>
                <a:latin typeface="Trebuchet MS" pitchFamily="34" charset="0"/>
              </a:defRPr>
            </a:lvl7pPr>
            <a:lvl8pPr marL="3429000" indent="-228600" algn="ctr" eaLnBrk="0" fontAlgn="base" hangingPunct="0">
              <a:spcBef>
                <a:spcPct val="0"/>
              </a:spcBef>
              <a:spcAft>
                <a:spcPct val="0"/>
              </a:spcAft>
              <a:defRPr sz="2800">
                <a:solidFill>
                  <a:schemeClr val="tx1"/>
                </a:solidFill>
                <a:latin typeface="Trebuchet MS" pitchFamily="34" charset="0"/>
              </a:defRPr>
            </a:lvl8pPr>
            <a:lvl9pPr marL="3886200" indent="-228600" algn="ctr" eaLnBrk="0" fontAlgn="base" hangingPunct="0">
              <a:spcBef>
                <a:spcPct val="0"/>
              </a:spcBef>
              <a:spcAft>
                <a:spcPct val="0"/>
              </a:spcAft>
              <a:defRPr sz="2800">
                <a:solidFill>
                  <a:schemeClr val="tx1"/>
                </a:solidFill>
                <a:latin typeface="Trebuchet MS" pitchFamily="34" charset="0"/>
              </a:defRPr>
            </a:lvl9pPr>
          </a:lstStyle>
          <a:p>
            <a:pPr eaLnBrk="1" hangingPunct="1"/>
            <a:endParaRPr lang="nl-NL" altLang="nl-NL" sz="2400">
              <a:latin typeface="Times New Roman" pitchFamily="18" charset="0"/>
            </a:endParaRPr>
          </a:p>
        </p:txBody>
      </p:sp>
      <p:sp>
        <p:nvSpPr>
          <p:cNvPr id="15366" name="Rectangle 9"/>
          <p:cNvSpPr>
            <a:spLocks noChangeArrowheads="1"/>
          </p:cNvSpPr>
          <p:nvPr/>
        </p:nvSpPr>
        <p:spPr bwMode="auto">
          <a:xfrm>
            <a:off x="7445375" y="4325938"/>
            <a:ext cx="42863" cy="6350"/>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2800">
                <a:solidFill>
                  <a:schemeClr val="tx1"/>
                </a:solidFill>
                <a:latin typeface="Trebuchet MS" pitchFamily="34" charset="0"/>
              </a:defRPr>
            </a:lvl1pPr>
            <a:lvl2pPr marL="742950" indent="-285750">
              <a:defRPr sz="2800">
                <a:solidFill>
                  <a:schemeClr val="tx1"/>
                </a:solidFill>
                <a:latin typeface="Trebuchet MS" pitchFamily="34" charset="0"/>
              </a:defRPr>
            </a:lvl2pPr>
            <a:lvl3pPr marL="1143000" indent="-228600">
              <a:defRPr sz="2800">
                <a:solidFill>
                  <a:schemeClr val="tx1"/>
                </a:solidFill>
                <a:latin typeface="Trebuchet MS" pitchFamily="34" charset="0"/>
              </a:defRPr>
            </a:lvl3pPr>
            <a:lvl4pPr marL="1600200" indent="-228600">
              <a:defRPr sz="2800">
                <a:solidFill>
                  <a:schemeClr val="tx1"/>
                </a:solidFill>
                <a:latin typeface="Trebuchet MS" pitchFamily="34" charset="0"/>
              </a:defRPr>
            </a:lvl4pPr>
            <a:lvl5pPr marL="2057400" indent="-228600">
              <a:defRPr sz="2800">
                <a:solidFill>
                  <a:schemeClr val="tx1"/>
                </a:solidFill>
                <a:latin typeface="Trebuchet MS" pitchFamily="34" charset="0"/>
              </a:defRPr>
            </a:lvl5pPr>
            <a:lvl6pPr marL="2514600" indent="-228600" algn="ctr" eaLnBrk="0" fontAlgn="base" hangingPunct="0">
              <a:spcBef>
                <a:spcPct val="0"/>
              </a:spcBef>
              <a:spcAft>
                <a:spcPct val="0"/>
              </a:spcAft>
              <a:defRPr sz="2800">
                <a:solidFill>
                  <a:schemeClr val="tx1"/>
                </a:solidFill>
                <a:latin typeface="Trebuchet MS" pitchFamily="34" charset="0"/>
              </a:defRPr>
            </a:lvl6pPr>
            <a:lvl7pPr marL="2971800" indent="-228600" algn="ctr" eaLnBrk="0" fontAlgn="base" hangingPunct="0">
              <a:spcBef>
                <a:spcPct val="0"/>
              </a:spcBef>
              <a:spcAft>
                <a:spcPct val="0"/>
              </a:spcAft>
              <a:defRPr sz="2800">
                <a:solidFill>
                  <a:schemeClr val="tx1"/>
                </a:solidFill>
                <a:latin typeface="Trebuchet MS" pitchFamily="34" charset="0"/>
              </a:defRPr>
            </a:lvl7pPr>
            <a:lvl8pPr marL="3429000" indent="-228600" algn="ctr" eaLnBrk="0" fontAlgn="base" hangingPunct="0">
              <a:spcBef>
                <a:spcPct val="0"/>
              </a:spcBef>
              <a:spcAft>
                <a:spcPct val="0"/>
              </a:spcAft>
              <a:defRPr sz="2800">
                <a:solidFill>
                  <a:schemeClr val="tx1"/>
                </a:solidFill>
                <a:latin typeface="Trebuchet MS" pitchFamily="34" charset="0"/>
              </a:defRPr>
            </a:lvl8pPr>
            <a:lvl9pPr marL="3886200" indent="-228600" algn="ctr" eaLnBrk="0" fontAlgn="base" hangingPunct="0">
              <a:spcBef>
                <a:spcPct val="0"/>
              </a:spcBef>
              <a:spcAft>
                <a:spcPct val="0"/>
              </a:spcAft>
              <a:defRPr sz="2800">
                <a:solidFill>
                  <a:schemeClr val="tx1"/>
                </a:solidFill>
                <a:latin typeface="Trebuchet MS" pitchFamily="34" charset="0"/>
              </a:defRPr>
            </a:lvl9pPr>
          </a:lstStyle>
          <a:p>
            <a:pPr eaLnBrk="1" hangingPunct="1"/>
            <a:endParaRPr lang="nl-NL" altLang="nl-NL" sz="2400">
              <a:latin typeface="Times New Roman" pitchFamily="18" charset="0"/>
            </a:endParaRPr>
          </a:p>
        </p:txBody>
      </p:sp>
      <p:sp>
        <p:nvSpPr>
          <p:cNvPr id="15367" name="Rectangle 10"/>
          <p:cNvSpPr>
            <a:spLocks noChangeArrowheads="1"/>
          </p:cNvSpPr>
          <p:nvPr/>
        </p:nvSpPr>
        <p:spPr bwMode="auto">
          <a:xfrm>
            <a:off x="6113463" y="4354513"/>
            <a:ext cx="9525" cy="7937"/>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2800">
                <a:solidFill>
                  <a:schemeClr val="tx1"/>
                </a:solidFill>
                <a:latin typeface="Trebuchet MS" pitchFamily="34" charset="0"/>
              </a:defRPr>
            </a:lvl1pPr>
            <a:lvl2pPr marL="742950" indent="-285750">
              <a:defRPr sz="2800">
                <a:solidFill>
                  <a:schemeClr val="tx1"/>
                </a:solidFill>
                <a:latin typeface="Trebuchet MS" pitchFamily="34" charset="0"/>
              </a:defRPr>
            </a:lvl2pPr>
            <a:lvl3pPr marL="1143000" indent="-228600">
              <a:defRPr sz="2800">
                <a:solidFill>
                  <a:schemeClr val="tx1"/>
                </a:solidFill>
                <a:latin typeface="Trebuchet MS" pitchFamily="34" charset="0"/>
              </a:defRPr>
            </a:lvl3pPr>
            <a:lvl4pPr marL="1600200" indent="-228600">
              <a:defRPr sz="2800">
                <a:solidFill>
                  <a:schemeClr val="tx1"/>
                </a:solidFill>
                <a:latin typeface="Trebuchet MS" pitchFamily="34" charset="0"/>
              </a:defRPr>
            </a:lvl4pPr>
            <a:lvl5pPr marL="2057400" indent="-228600">
              <a:defRPr sz="2800">
                <a:solidFill>
                  <a:schemeClr val="tx1"/>
                </a:solidFill>
                <a:latin typeface="Trebuchet MS" pitchFamily="34" charset="0"/>
              </a:defRPr>
            </a:lvl5pPr>
            <a:lvl6pPr marL="2514600" indent="-228600" algn="ctr" eaLnBrk="0" fontAlgn="base" hangingPunct="0">
              <a:spcBef>
                <a:spcPct val="0"/>
              </a:spcBef>
              <a:spcAft>
                <a:spcPct val="0"/>
              </a:spcAft>
              <a:defRPr sz="2800">
                <a:solidFill>
                  <a:schemeClr val="tx1"/>
                </a:solidFill>
                <a:latin typeface="Trebuchet MS" pitchFamily="34" charset="0"/>
              </a:defRPr>
            </a:lvl6pPr>
            <a:lvl7pPr marL="2971800" indent="-228600" algn="ctr" eaLnBrk="0" fontAlgn="base" hangingPunct="0">
              <a:spcBef>
                <a:spcPct val="0"/>
              </a:spcBef>
              <a:spcAft>
                <a:spcPct val="0"/>
              </a:spcAft>
              <a:defRPr sz="2800">
                <a:solidFill>
                  <a:schemeClr val="tx1"/>
                </a:solidFill>
                <a:latin typeface="Trebuchet MS" pitchFamily="34" charset="0"/>
              </a:defRPr>
            </a:lvl7pPr>
            <a:lvl8pPr marL="3429000" indent="-228600" algn="ctr" eaLnBrk="0" fontAlgn="base" hangingPunct="0">
              <a:spcBef>
                <a:spcPct val="0"/>
              </a:spcBef>
              <a:spcAft>
                <a:spcPct val="0"/>
              </a:spcAft>
              <a:defRPr sz="2800">
                <a:solidFill>
                  <a:schemeClr val="tx1"/>
                </a:solidFill>
                <a:latin typeface="Trebuchet MS" pitchFamily="34" charset="0"/>
              </a:defRPr>
            </a:lvl8pPr>
            <a:lvl9pPr marL="3886200" indent="-228600" algn="ctr" eaLnBrk="0" fontAlgn="base" hangingPunct="0">
              <a:spcBef>
                <a:spcPct val="0"/>
              </a:spcBef>
              <a:spcAft>
                <a:spcPct val="0"/>
              </a:spcAft>
              <a:defRPr sz="2800">
                <a:solidFill>
                  <a:schemeClr val="tx1"/>
                </a:solidFill>
                <a:latin typeface="Trebuchet MS" pitchFamily="34" charset="0"/>
              </a:defRPr>
            </a:lvl9pPr>
          </a:lstStyle>
          <a:p>
            <a:pPr eaLnBrk="1" hangingPunct="1"/>
            <a:endParaRPr lang="nl-NL" altLang="nl-NL" sz="2400">
              <a:latin typeface="Times New Roman" pitchFamily="18" charset="0"/>
            </a:endParaRPr>
          </a:p>
        </p:txBody>
      </p:sp>
      <p:sp>
        <p:nvSpPr>
          <p:cNvPr id="15368" name="Rectangle 390"/>
          <p:cNvSpPr>
            <a:spLocks noChangeArrowheads="1"/>
          </p:cNvSpPr>
          <p:nvPr/>
        </p:nvSpPr>
        <p:spPr bwMode="auto">
          <a:xfrm>
            <a:off x="5435599" y="1196975"/>
            <a:ext cx="3457575" cy="11079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defRPr sz="2800">
                <a:solidFill>
                  <a:schemeClr val="tx1"/>
                </a:solidFill>
                <a:latin typeface="Trebuchet MS" pitchFamily="34" charset="0"/>
              </a:defRPr>
            </a:lvl1pPr>
            <a:lvl2pPr marL="742950" indent="-285750">
              <a:defRPr sz="2800">
                <a:solidFill>
                  <a:schemeClr val="tx1"/>
                </a:solidFill>
                <a:latin typeface="Trebuchet MS" pitchFamily="34" charset="0"/>
              </a:defRPr>
            </a:lvl2pPr>
            <a:lvl3pPr marL="1143000" indent="-228600">
              <a:defRPr sz="2800">
                <a:solidFill>
                  <a:schemeClr val="tx1"/>
                </a:solidFill>
                <a:latin typeface="Trebuchet MS" pitchFamily="34" charset="0"/>
              </a:defRPr>
            </a:lvl3pPr>
            <a:lvl4pPr marL="1600200" indent="-228600">
              <a:defRPr sz="2800">
                <a:solidFill>
                  <a:schemeClr val="tx1"/>
                </a:solidFill>
                <a:latin typeface="Trebuchet MS" pitchFamily="34" charset="0"/>
              </a:defRPr>
            </a:lvl4pPr>
            <a:lvl5pPr marL="2057400" indent="-228600">
              <a:defRPr sz="2800">
                <a:solidFill>
                  <a:schemeClr val="tx1"/>
                </a:solidFill>
                <a:latin typeface="Trebuchet MS" pitchFamily="34" charset="0"/>
              </a:defRPr>
            </a:lvl5pPr>
            <a:lvl6pPr marL="2514600" indent="-228600" algn="ctr" eaLnBrk="0" fontAlgn="base" hangingPunct="0">
              <a:spcBef>
                <a:spcPct val="0"/>
              </a:spcBef>
              <a:spcAft>
                <a:spcPct val="0"/>
              </a:spcAft>
              <a:defRPr sz="2800">
                <a:solidFill>
                  <a:schemeClr val="tx1"/>
                </a:solidFill>
                <a:latin typeface="Trebuchet MS" pitchFamily="34" charset="0"/>
              </a:defRPr>
            </a:lvl6pPr>
            <a:lvl7pPr marL="2971800" indent="-228600" algn="ctr" eaLnBrk="0" fontAlgn="base" hangingPunct="0">
              <a:spcBef>
                <a:spcPct val="0"/>
              </a:spcBef>
              <a:spcAft>
                <a:spcPct val="0"/>
              </a:spcAft>
              <a:defRPr sz="2800">
                <a:solidFill>
                  <a:schemeClr val="tx1"/>
                </a:solidFill>
                <a:latin typeface="Trebuchet MS" pitchFamily="34" charset="0"/>
              </a:defRPr>
            </a:lvl7pPr>
            <a:lvl8pPr marL="3429000" indent="-228600" algn="ctr" eaLnBrk="0" fontAlgn="base" hangingPunct="0">
              <a:spcBef>
                <a:spcPct val="0"/>
              </a:spcBef>
              <a:spcAft>
                <a:spcPct val="0"/>
              </a:spcAft>
              <a:defRPr sz="2800">
                <a:solidFill>
                  <a:schemeClr val="tx1"/>
                </a:solidFill>
                <a:latin typeface="Trebuchet MS" pitchFamily="34" charset="0"/>
              </a:defRPr>
            </a:lvl8pPr>
            <a:lvl9pPr marL="3886200" indent="-228600" algn="ctr" eaLnBrk="0" fontAlgn="base" hangingPunct="0">
              <a:spcBef>
                <a:spcPct val="0"/>
              </a:spcBef>
              <a:spcAft>
                <a:spcPct val="0"/>
              </a:spcAft>
              <a:defRPr sz="2800">
                <a:solidFill>
                  <a:schemeClr val="tx1"/>
                </a:solidFill>
                <a:latin typeface="Trebuchet MS" pitchFamily="34" charset="0"/>
              </a:defRPr>
            </a:lvl9pPr>
          </a:lstStyle>
          <a:p>
            <a:pPr algn="l"/>
            <a:r>
              <a:rPr lang="nl-NL" altLang="nl-NL" sz="2400" b="1" dirty="0" smtClean="0">
                <a:latin typeface="Times New Roman" pitchFamily="18" charset="0"/>
              </a:rPr>
              <a:t>Context </a:t>
            </a:r>
            <a:endParaRPr lang="nl-NL" altLang="nl-NL" sz="2400" b="1" dirty="0">
              <a:latin typeface="Times New Roman" pitchFamily="18" charset="0"/>
            </a:endParaRPr>
          </a:p>
          <a:p>
            <a:pPr algn="l"/>
            <a:r>
              <a:rPr lang="nl-NL" altLang="nl-NL" sz="1600" i="1" dirty="0" smtClean="0">
                <a:latin typeface="Times New Roman" pitchFamily="18" charset="0"/>
              </a:rPr>
              <a:t>Demografische ontwikkeling, decentralisaties, </a:t>
            </a:r>
            <a:r>
              <a:rPr lang="nl-NL" altLang="nl-NL" sz="1600" i="1" dirty="0" smtClean="0">
                <a:latin typeface="Times New Roman" pitchFamily="18" charset="0"/>
              </a:rPr>
              <a:t>arbeidsmarktdynamiek, politieke veranderingen </a:t>
            </a:r>
            <a:endParaRPr lang="nl-NL" altLang="nl-NL" sz="1600" i="1" dirty="0">
              <a:latin typeface="Times New Roman" pitchFamily="18" charset="0"/>
            </a:endParaRPr>
          </a:p>
        </p:txBody>
      </p:sp>
      <p:grpSp>
        <p:nvGrpSpPr>
          <p:cNvPr id="15369" name="Group 8"/>
          <p:cNvGrpSpPr>
            <a:grpSpLocks/>
          </p:cNvGrpSpPr>
          <p:nvPr/>
        </p:nvGrpSpPr>
        <p:grpSpPr bwMode="auto">
          <a:xfrm>
            <a:off x="684213" y="1198563"/>
            <a:ext cx="4665662" cy="4462462"/>
            <a:chOff x="720" y="816"/>
            <a:chExt cx="2939" cy="2811"/>
          </a:xfrm>
        </p:grpSpPr>
        <p:sp>
          <p:nvSpPr>
            <p:cNvPr id="15373" name="Rectangle 3"/>
            <p:cNvSpPr>
              <a:spLocks noChangeArrowheads="1"/>
            </p:cNvSpPr>
            <p:nvPr/>
          </p:nvSpPr>
          <p:spPr bwMode="auto">
            <a:xfrm>
              <a:off x="3271" y="2195"/>
              <a:ext cx="10" cy="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2800">
                  <a:solidFill>
                    <a:schemeClr val="tx1"/>
                  </a:solidFill>
                  <a:latin typeface="Trebuchet MS" pitchFamily="34" charset="0"/>
                </a:defRPr>
              </a:lvl1pPr>
              <a:lvl2pPr marL="742950" indent="-285750">
                <a:defRPr sz="2800">
                  <a:solidFill>
                    <a:schemeClr val="tx1"/>
                  </a:solidFill>
                  <a:latin typeface="Trebuchet MS" pitchFamily="34" charset="0"/>
                </a:defRPr>
              </a:lvl2pPr>
              <a:lvl3pPr marL="1143000" indent="-228600">
                <a:defRPr sz="2800">
                  <a:solidFill>
                    <a:schemeClr val="tx1"/>
                  </a:solidFill>
                  <a:latin typeface="Trebuchet MS" pitchFamily="34" charset="0"/>
                </a:defRPr>
              </a:lvl3pPr>
              <a:lvl4pPr marL="1600200" indent="-228600">
                <a:defRPr sz="2800">
                  <a:solidFill>
                    <a:schemeClr val="tx1"/>
                  </a:solidFill>
                  <a:latin typeface="Trebuchet MS" pitchFamily="34" charset="0"/>
                </a:defRPr>
              </a:lvl4pPr>
              <a:lvl5pPr marL="2057400" indent="-228600">
                <a:defRPr sz="2800">
                  <a:solidFill>
                    <a:schemeClr val="tx1"/>
                  </a:solidFill>
                  <a:latin typeface="Trebuchet MS" pitchFamily="34" charset="0"/>
                </a:defRPr>
              </a:lvl5pPr>
              <a:lvl6pPr marL="2514600" indent="-228600" algn="ctr" eaLnBrk="0" fontAlgn="base" hangingPunct="0">
                <a:spcBef>
                  <a:spcPct val="0"/>
                </a:spcBef>
                <a:spcAft>
                  <a:spcPct val="0"/>
                </a:spcAft>
                <a:defRPr sz="2800">
                  <a:solidFill>
                    <a:schemeClr val="tx1"/>
                  </a:solidFill>
                  <a:latin typeface="Trebuchet MS" pitchFamily="34" charset="0"/>
                </a:defRPr>
              </a:lvl6pPr>
              <a:lvl7pPr marL="2971800" indent="-228600" algn="ctr" eaLnBrk="0" fontAlgn="base" hangingPunct="0">
                <a:spcBef>
                  <a:spcPct val="0"/>
                </a:spcBef>
                <a:spcAft>
                  <a:spcPct val="0"/>
                </a:spcAft>
                <a:defRPr sz="2800">
                  <a:solidFill>
                    <a:schemeClr val="tx1"/>
                  </a:solidFill>
                  <a:latin typeface="Trebuchet MS" pitchFamily="34" charset="0"/>
                </a:defRPr>
              </a:lvl7pPr>
              <a:lvl8pPr marL="3429000" indent="-228600" algn="ctr" eaLnBrk="0" fontAlgn="base" hangingPunct="0">
                <a:spcBef>
                  <a:spcPct val="0"/>
                </a:spcBef>
                <a:spcAft>
                  <a:spcPct val="0"/>
                </a:spcAft>
                <a:defRPr sz="2800">
                  <a:solidFill>
                    <a:schemeClr val="tx1"/>
                  </a:solidFill>
                  <a:latin typeface="Trebuchet MS" pitchFamily="34" charset="0"/>
                </a:defRPr>
              </a:lvl8pPr>
              <a:lvl9pPr marL="3886200" indent="-228600" algn="ctr" eaLnBrk="0" fontAlgn="base" hangingPunct="0">
                <a:spcBef>
                  <a:spcPct val="0"/>
                </a:spcBef>
                <a:spcAft>
                  <a:spcPct val="0"/>
                </a:spcAft>
                <a:defRPr sz="2800">
                  <a:solidFill>
                    <a:schemeClr val="tx1"/>
                  </a:solidFill>
                  <a:latin typeface="Trebuchet MS" pitchFamily="34" charset="0"/>
                </a:defRPr>
              </a:lvl9pPr>
            </a:lstStyle>
            <a:p>
              <a:pPr eaLnBrk="1" hangingPunct="1"/>
              <a:endParaRPr lang="nl-NL" altLang="nl-NL" sz="2400">
                <a:latin typeface="Times New Roman" pitchFamily="18" charset="0"/>
              </a:endParaRPr>
            </a:p>
          </p:txBody>
        </p:sp>
        <p:sp>
          <p:nvSpPr>
            <p:cNvPr id="15374" name="Rectangle 5"/>
            <p:cNvSpPr>
              <a:spLocks noChangeArrowheads="1"/>
            </p:cNvSpPr>
            <p:nvPr/>
          </p:nvSpPr>
          <p:spPr bwMode="auto">
            <a:xfrm>
              <a:off x="2857" y="1987"/>
              <a:ext cx="27" cy="5"/>
            </a:xfrm>
            <a:prstGeom prst="rect">
              <a:avLst/>
            </a:prstGeom>
            <a:solidFill>
              <a:srgbClr val="000000"/>
            </a:solidFill>
            <a:ln w="9525">
              <a:solidFill>
                <a:schemeClr val="tx1"/>
              </a:solidFill>
              <a:miter lim="800000"/>
              <a:headEnd/>
              <a:tailEnd/>
            </a:ln>
          </p:spPr>
          <p:txBody>
            <a:bodyPr/>
            <a:lstStyle>
              <a:lvl1pPr>
                <a:defRPr sz="2800">
                  <a:solidFill>
                    <a:schemeClr val="tx1"/>
                  </a:solidFill>
                  <a:latin typeface="Trebuchet MS" pitchFamily="34" charset="0"/>
                </a:defRPr>
              </a:lvl1pPr>
              <a:lvl2pPr marL="742950" indent="-285750">
                <a:defRPr sz="2800">
                  <a:solidFill>
                    <a:schemeClr val="tx1"/>
                  </a:solidFill>
                  <a:latin typeface="Trebuchet MS" pitchFamily="34" charset="0"/>
                </a:defRPr>
              </a:lvl2pPr>
              <a:lvl3pPr marL="1143000" indent="-228600">
                <a:defRPr sz="2800">
                  <a:solidFill>
                    <a:schemeClr val="tx1"/>
                  </a:solidFill>
                  <a:latin typeface="Trebuchet MS" pitchFamily="34" charset="0"/>
                </a:defRPr>
              </a:lvl3pPr>
              <a:lvl4pPr marL="1600200" indent="-228600">
                <a:defRPr sz="2800">
                  <a:solidFill>
                    <a:schemeClr val="tx1"/>
                  </a:solidFill>
                  <a:latin typeface="Trebuchet MS" pitchFamily="34" charset="0"/>
                </a:defRPr>
              </a:lvl4pPr>
              <a:lvl5pPr marL="2057400" indent="-228600">
                <a:defRPr sz="2800">
                  <a:solidFill>
                    <a:schemeClr val="tx1"/>
                  </a:solidFill>
                  <a:latin typeface="Trebuchet MS" pitchFamily="34" charset="0"/>
                </a:defRPr>
              </a:lvl5pPr>
              <a:lvl6pPr marL="2514600" indent="-228600" algn="ctr" eaLnBrk="0" fontAlgn="base" hangingPunct="0">
                <a:spcBef>
                  <a:spcPct val="0"/>
                </a:spcBef>
                <a:spcAft>
                  <a:spcPct val="0"/>
                </a:spcAft>
                <a:defRPr sz="2800">
                  <a:solidFill>
                    <a:schemeClr val="tx1"/>
                  </a:solidFill>
                  <a:latin typeface="Trebuchet MS" pitchFamily="34" charset="0"/>
                </a:defRPr>
              </a:lvl6pPr>
              <a:lvl7pPr marL="2971800" indent="-228600" algn="ctr" eaLnBrk="0" fontAlgn="base" hangingPunct="0">
                <a:spcBef>
                  <a:spcPct val="0"/>
                </a:spcBef>
                <a:spcAft>
                  <a:spcPct val="0"/>
                </a:spcAft>
                <a:defRPr sz="2800">
                  <a:solidFill>
                    <a:schemeClr val="tx1"/>
                  </a:solidFill>
                  <a:latin typeface="Trebuchet MS" pitchFamily="34" charset="0"/>
                </a:defRPr>
              </a:lvl7pPr>
              <a:lvl8pPr marL="3429000" indent="-228600" algn="ctr" eaLnBrk="0" fontAlgn="base" hangingPunct="0">
                <a:spcBef>
                  <a:spcPct val="0"/>
                </a:spcBef>
                <a:spcAft>
                  <a:spcPct val="0"/>
                </a:spcAft>
                <a:defRPr sz="2800">
                  <a:solidFill>
                    <a:schemeClr val="tx1"/>
                  </a:solidFill>
                  <a:latin typeface="Trebuchet MS" pitchFamily="34" charset="0"/>
                </a:defRPr>
              </a:lvl8pPr>
              <a:lvl9pPr marL="3886200" indent="-228600" algn="ctr" eaLnBrk="0" fontAlgn="base" hangingPunct="0">
                <a:spcBef>
                  <a:spcPct val="0"/>
                </a:spcBef>
                <a:spcAft>
                  <a:spcPct val="0"/>
                </a:spcAft>
                <a:defRPr sz="2800">
                  <a:solidFill>
                    <a:schemeClr val="tx1"/>
                  </a:solidFill>
                  <a:latin typeface="Trebuchet MS" pitchFamily="34" charset="0"/>
                </a:defRPr>
              </a:lvl9pPr>
            </a:lstStyle>
            <a:p>
              <a:pPr eaLnBrk="1" hangingPunct="1"/>
              <a:endParaRPr lang="nl-NL" altLang="nl-NL" sz="2400">
                <a:latin typeface="Times New Roman" pitchFamily="18" charset="0"/>
              </a:endParaRPr>
            </a:p>
          </p:txBody>
        </p:sp>
        <p:sp>
          <p:nvSpPr>
            <p:cNvPr id="15375" name="Rectangle 6"/>
            <p:cNvSpPr>
              <a:spLocks noChangeArrowheads="1"/>
            </p:cNvSpPr>
            <p:nvPr/>
          </p:nvSpPr>
          <p:spPr bwMode="auto">
            <a:xfrm>
              <a:off x="3126" y="2015"/>
              <a:ext cx="48" cy="5"/>
            </a:xfrm>
            <a:prstGeom prst="rect">
              <a:avLst/>
            </a:prstGeom>
            <a:solidFill>
              <a:srgbClr val="000000"/>
            </a:solidFill>
            <a:ln w="9525">
              <a:solidFill>
                <a:schemeClr val="tx1"/>
              </a:solidFill>
              <a:miter lim="800000"/>
              <a:headEnd/>
              <a:tailEnd/>
            </a:ln>
          </p:spPr>
          <p:txBody>
            <a:bodyPr/>
            <a:lstStyle>
              <a:lvl1pPr>
                <a:defRPr sz="2800">
                  <a:solidFill>
                    <a:schemeClr val="tx1"/>
                  </a:solidFill>
                  <a:latin typeface="Trebuchet MS" pitchFamily="34" charset="0"/>
                </a:defRPr>
              </a:lvl1pPr>
              <a:lvl2pPr marL="742950" indent="-285750">
                <a:defRPr sz="2800">
                  <a:solidFill>
                    <a:schemeClr val="tx1"/>
                  </a:solidFill>
                  <a:latin typeface="Trebuchet MS" pitchFamily="34" charset="0"/>
                </a:defRPr>
              </a:lvl2pPr>
              <a:lvl3pPr marL="1143000" indent="-228600">
                <a:defRPr sz="2800">
                  <a:solidFill>
                    <a:schemeClr val="tx1"/>
                  </a:solidFill>
                  <a:latin typeface="Trebuchet MS" pitchFamily="34" charset="0"/>
                </a:defRPr>
              </a:lvl3pPr>
              <a:lvl4pPr marL="1600200" indent="-228600">
                <a:defRPr sz="2800">
                  <a:solidFill>
                    <a:schemeClr val="tx1"/>
                  </a:solidFill>
                  <a:latin typeface="Trebuchet MS" pitchFamily="34" charset="0"/>
                </a:defRPr>
              </a:lvl4pPr>
              <a:lvl5pPr marL="2057400" indent="-228600">
                <a:defRPr sz="2800">
                  <a:solidFill>
                    <a:schemeClr val="tx1"/>
                  </a:solidFill>
                  <a:latin typeface="Trebuchet MS" pitchFamily="34" charset="0"/>
                </a:defRPr>
              </a:lvl5pPr>
              <a:lvl6pPr marL="2514600" indent="-228600" algn="ctr" eaLnBrk="0" fontAlgn="base" hangingPunct="0">
                <a:spcBef>
                  <a:spcPct val="0"/>
                </a:spcBef>
                <a:spcAft>
                  <a:spcPct val="0"/>
                </a:spcAft>
                <a:defRPr sz="2800">
                  <a:solidFill>
                    <a:schemeClr val="tx1"/>
                  </a:solidFill>
                  <a:latin typeface="Trebuchet MS" pitchFamily="34" charset="0"/>
                </a:defRPr>
              </a:lvl6pPr>
              <a:lvl7pPr marL="2971800" indent="-228600" algn="ctr" eaLnBrk="0" fontAlgn="base" hangingPunct="0">
                <a:spcBef>
                  <a:spcPct val="0"/>
                </a:spcBef>
                <a:spcAft>
                  <a:spcPct val="0"/>
                </a:spcAft>
                <a:defRPr sz="2800">
                  <a:solidFill>
                    <a:schemeClr val="tx1"/>
                  </a:solidFill>
                  <a:latin typeface="Trebuchet MS" pitchFamily="34" charset="0"/>
                </a:defRPr>
              </a:lvl7pPr>
              <a:lvl8pPr marL="3429000" indent="-228600" algn="ctr" eaLnBrk="0" fontAlgn="base" hangingPunct="0">
                <a:spcBef>
                  <a:spcPct val="0"/>
                </a:spcBef>
                <a:spcAft>
                  <a:spcPct val="0"/>
                </a:spcAft>
                <a:defRPr sz="2800">
                  <a:solidFill>
                    <a:schemeClr val="tx1"/>
                  </a:solidFill>
                  <a:latin typeface="Trebuchet MS" pitchFamily="34" charset="0"/>
                </a:defRPr>
              </a:lvl8pPr>
              <a:lvl9pPr marL="3886200" indent="-228600" algn="ctr" eaLnBrk="0" fontAlgn="base" hangingPunct="0">
                <a:spcBef>
                  <a:spcPct val="0"/>
                </a:spcBef>
                <a:spcAft>
                  <a:spcPct val="0"/>
                </a:spcAft>
                <a:defRPr sz="2800">
                  <a:solidFill>
                    <a:schemeClr val="tx1"/>
                  </a:solidFill>
                  <a:latin typeface="Trebuchet MS" pitchFamily="34" charset="0"/>
                </a:defRPr>
              </a:lvl9pPr>
            </a:lstStyle>
            <a:p>
              <a:pPr eaLnBrk="1" hangingPunct="1"/>
              <a:endParaRPr lang="nl-NL" altLang="nl-NL" sz="2400">
                <a:latin typeface="Times New Roman" pitchFamily="18" charset="0"/>
              </a:endParaRPr>
            </a:p>
          </p:txBody>
        </p:sp>
        <p:sp>
          <p:nvSpPr>
            <p:cNvPr id="15376" name="Rectangle 7"/>
            <p:cNvSpPr>
              <a:spLocks noChangeArrowheads="1"/>
            </p:cNvSpPr>
            <p:nvPr/>
          </p:nvSpPr>
          <p:spPr bwMode="auto">
            <a:xfrm>
              <a:off x="3453" y="2015"/>
              <a:ext cx="22" cy="5"/>
            </a:xfrm>
            <a:prstGeom prst="rect">
              <a:avLst/>
            </a:prstGeom>
            <a:solidFill>
              <a:srgbClr val="000000"/>
            </a:solidFill>
            <a:ln w="9525">
              <a:solidFill>
                <a:schemeClr val="tx1"/>
              </a:solidFill>
              <a:miter lim="800000"/>
              <a:headEnd/>
              <a:tailEnd/>
            </a:ln>
          </p:spPr>
          <p:txBody>
            <a:bodyPr/>
            <a:lstStyle>
              <a:lvl1pPr>
                <a:defRPr sz="2800">
                  <a:solidFill>
                    <a:schemeClr val="tx1"/>
                  </a:solidFill>
                  <a:latin typeface="Trebuchet MS" pitchFamily="34" charset="0"/>
                </a:defRPr>
              </a:lvl1pPr>
              <a:lvl2pPr marL="742950" indent="-285750">
                <a:defRPr sz="2800">
                  <a:solidFill>
                    <a:schemeClr val="tx1"/>
                  </a:solidFill>
                  <a:latin typeface="Trebuchet MS" pitchFamily="34" charset="0"/>
                </a:defRPr>
              </a:lvl2pPr>
              <a:lvl3pPr marL="1143000" indent="-228600">
                <a:defRPr sz="2800">
                  <a:solidFill>
                    <a:schemeClr val="tx1"/>
                  </a:solidFill>
                  <a:latin typeface="Trebuchet MS" pitchFamily="34" charset="0"/>
                </a:defRPr>
              </a:lvl3pPr>
              <a:lvl4pPr marL="1600200" indent="-228600">
                <a:defRPr sz="2800">
                  <a:solidFill>
                    <a:schemeClr val="tx1"/>
                  </a:solidFill>
                  <a:latin typeface="Trebuchet MS" pitchFamily="34" charset="0"/>
                </a:defRPr>
              </a:lvl4pPr>
              <a:lvl5pPr marL="2057400" indent="-228600">
                <a:defRPr sz="2800">
                  <a:solidFill>
                    <a:schemeClr val="tx1"/>
                  </a:solidFill>
                  <a:latin typeface="Trebuchet MS" pitchFamily="34" charset="0"/>
                </a:defRPr>
              </a:lvl5pPr>
              <a:lvl6pPr marL="2514600" indent="-228600" algn="ctr" eaLnBrk="0" fontAlgn="base" hangingPunct="0">
                <a:spcBef>
                  <a:spcPct val="0"/>
                </a:spcBef>
                <a:spcAft>
                  <a:spcPct val="0"/>
                </a:spcAft>
                <a:defRPr sz="2800">
                  <a:solidFill>
                    <a:schemeClr val="tx1"/>
                  </a:solidFill>
                  <a:latin typeface="Trebuchet MS" pitchFamily="34" charset="0"/>
                </a:defRPr>
              </a:lvl6pPr>
              <a:lvl7pPr marL="2971800" indent="-228600" algn="ctr" eaLnBrk="0" fontAlgn="base" hangingPunct="0">
                <a:spcBef>
                  <a:spcPct val="0"/>
                </a:spcBef>
                <a:spcAft>
                  <a:spcPct val="0"/>
                </a:spcAft>
                <a:defRPr sz="2800">
                  <a:solidFill>
                    <a:schemeClr val="tx1"/>
                  </a:solidFill>
                  <a:latin typeface="Trebuchet MS" pitchFamily="34" charset="0"/>
                </a:defRPr>
              </a:lvl7pPr>
              <a:lvl8pPr marL="3429000" indent="-228600" algn="ctr" eaLnBrk="0" fontAlgn="base" hangingPunct="0">
                <a:spcBef>
                  <a:spcPct val="0"/>
                </a:spcBef>
                <a:spcAft>
                  <a:spcPct val="0"/>
                </a:spcAft>
                <a:defRPr sz="2800">
                  <a:solidFill>
                    <a:schemeClr val="tx1"/>
                  </a:solidFill>
                  <a:latin typeface="Trebuchet MS" pitchFamily="34" charset="0"/>
                </a:defRPr>
              </a:lvl8pPr>
              <a:lvl9pPr marL="3886200" indent="-228600" algn="ctr" eaLnBrk="0" fontAlgn="base" hangingPunct="0">
                <a:spcBef>
                  <a:spcPct val="0"/>
                </a:spcBef>
                <a:spcAft>
                  <a:spcPct val="0"/>
                </a:spcAft>
                <a:defRPr sz="2800">
                  <a:solidFill>
                    <a:schemeClr val="tx1"/>
                  </a:solidFill>
                  <a:latin typeface="Trebuchet MS" pitchFamily="34" charset="0"/>
                </a:defRPr>
              </a:lvl9pPr>
            </a:lstStyle>
            <a:p>
              <a:pPr eaLnBrk="1" hangingPunct="1"/>
              <a:endParaRPr lang="nl-NL" altLang="nl-NL" sz="2400">
                <a:latin typeface="Times New Roman" pitchFamily="18" charset="0"/>
              </a:endParaRPr>
            </a:p>
          </p:txBody>
        </p:sp>
        <p:sp>
          <p:nvSpPr>
            <p:cNvPr id="15377" name="Rectangle 11"/>
            <p:cNvSpPr>
              <a:spLocks noChangeArrowheads="1"/>
            </p:cNvSpPr>
            <p:nvPr/>
          </p:nvSpPr>
          <p:spPr bwMode="auto">
            <a:xfrm>
              <a:off x="1862" y="2876"/>
              <a:ext cx="38" cy="5"/>
            </a:xfrm>
            <a:prstGeom prst="rect">
              <a:avLst/>
            </a:prstGeom>
            <a:solidFill>
              <a:srgbClr val="000000"/>
            </a:solidFill>
            <a:ln w="9525">
              <a:solidFill>
                <a:schemeClr val="tx1"/>
              </a:solidFill>
              <a:miter lim="800000"/>
              <a:headEnd/>
              <a:tailEnd/>
            </a:ln>
          </p:spPr>
          <p:txBody>
            <a:bodyPr/>
            <a:lstStyle>
              <a:lvl1pPr>
                <a:defRPr sz="2800">
                  <a:solidFill>
                    <a:schemeClr val="tx1"/>
                  </a:solidFill>
                  <a:latin typeface="Trebuchet MS" pitchFamily="34" charset="0"/>
                </a:defRPr>
              </a:lvl1pPr>
              <a:lvl2pPr marL="742950" indent="-285750">
                <a:defRPr sz="2800">
                  <a:solidFill>
                    <a:schemeClr val="tx1"/>
                  </a:solidFill>
                  <a:latin typeface="Trebuchet MS" pitchFamily="34" charset="0"/>
                </a:defRPr>
              </a:lvl2pPr>
              <a:lvl3pPr marL="1143000" indent="-228600">
                <a:defRPr sz="2800">
                  <a:solidFill>
                    <a:schemeClr val="tx1"/>
                  </a:solidFill>
                  <a:latin typeface="Trebuchet MS" pitchFamily="34" charset="0"/>
                </a:defRPr>
              </a:lvl3pPr>
              <a:lvl4pPr marL="1600200" indent="-228600">
                <a:defRPr sz="2800">
                  <a:solidFill>
                    <a:schemeClr val="tx1"/>
                  </a:solidFill>
                  <a:latin typeface="Trebuchet MS" pitchFamily="34" charset="0"/>
                </a:defRPr>
              </a:lvl4pPr>
              <a:lvl5pPr marL="2057400" indent="-228600">
                <a:defRPr sz="2800">
                  <a:solidFill>
                    <a:schemeClr val="tx1"/>
                  </a:solidFill>
                  <a:latin typeface="Trebuchet MS" pitchFamily="34" charset="0"/>
                </a:defRPr>
              </a:lvl5pPr>
              <a:lvl6pPr marL="2514600" indent="-228600" algn="ctr" eaLnBrk="0" fontAlgn="base" hangingPunct="0">
                <a:spcBef>
                  <a:spcPct val="0"/>
                </a:spcBef>
                <a:spcAft>
                  <a:spcPct val="0"/>
                </a:spcAft>
                <a:defRPr sz="2800">
                  <a:solidFill>
                    <a:schemeClr val="tx1"/>
                  </a:solidFill>
                  <a:latin typeface="Trebuchet MS" pitchFamily="34" charset="0"/>
                </a:defRPr>
              </a:lvl6pPr>
              <a:lvl7pPr marL="2971800" indent="-228600" algn="ctr" eaLnBrk="0" fontAlgn="base" hangingPunct="0">
                <a:spcBef>
                  <a:spcPct val="0"/>
                </a:spcBef>
                <a:spcAft>
                  <a:spcPct val="0"/>
                </a:spcAft>
                <a:defRPr sz="2800">
                  <a:solidFill>
                    <a:schemeClr val="tx1"/>
                  </a:solidFill>
                  <a:latin typeface="Trebuchet MS" pitchFamily="34" charset="0"/>
                </a:defRPr>
              </a:lvl7pPr>
              <a:lvl8pPr marL="3429000" indent="-228600" algn="ctr" eaLnBrk="0" fontAlgn="base" hangingPunct="0">
                <a:spcBef>
                  <a:spcPct val="0"/>
                </a:spcBef>
                <a:spcAft>
                  <a:spcPct val="0"/>
                </a:spcAft>
                <a:defRPr sz="2800">
                  <a:solidFill>
                    <a:schemeClr val="tx1"/>
                  </a:solidFill>
                  <a:latin typeface="Trebuchet MS" pitchFamily="34" charset="0"/>
                </a:defRPr>
              </a:lvl8pPr>
              <a:lvl9pPr marL="3886200" indent="-228600" algn="ctr" eaLnBrk="0" fontAlgn="base" hangingPunct="0">
                <a:spcBef>
                  <a:spcPct val="0"/>
                </a:spcBef>
                <a:spcAft>
                  <a:spcPct val="0"/>
                </a:spcAft>
                <a:defRPr sz="2800">
                  <a:solidFill>
                    <a:schemeClr val="tx1"/>
                  </a:solidFill>
                  <a:latin typeface="Trebuchet MS" pitchFamily="34" charset="0"/>
                </a:defRPr>
              </a:lvl9pPr>
            </a:lstStyle>
            <a:p>
              <a:pPr eaLnBrk="1" hangingPunct="1"/>
              <a:endParaRPr lang="nl-NL" altLang="nl-NL" sz="2400">
                <a:latin typeface="Times New Roman" pitchFamily="18" charset="0"/>
              </a:endParaRPr>
            </a:p>
          </p:txBody>
        </p:sp>
        <p:sp>
          <p:nvSpPr>
            <p:cNvPr id="15378" name="Rectangle 12"/>
            <p:cNvSpPr>
              <a:spLocks noChangeArrowheads="1"/>
            </p:cNvSpPr>
            <p:nvPr/>
          </p:nvSpPr>
          <p:spPr bwMode="auto">
            <a:xfrm>
              <a:off x="2260" y="2904"/>
              <a:ext cx="38" cy="5"/>
            </a:xfrm>
            <a:prstGeom prst="rect">
              <a:avLst/>
            </a:prstGeom>
            <a:solidFill>
              <a:srgbClr val="000000"/>
            </a:solidFill>
            <a:ln w="9525">
              <a:solidFill>
                <a:schemeClr val="tx1"/>
              </a:solidFill>
              <a:miter lim="800000"/>
              <a:headEnd/>
              <a:tailEnd/>
            </a:ln>
          </p:spPr>
          <p:txBody>
            <a:bodyPr/>
            <a:lstStyle>
              <a:lvl1pPr>
                <a:defRPr sz="2800">
                  <a:solidFill>
                    <a:schemeClr val="tx1"/>
                  </a:solidFill>
                  <a:latin typeface="Trebuchet MS" pitchFamily="34" charset="0"/>
                </a:defRPr>
              </a:lvl1pPr>
              <a:lvl2pPr marL="742950" indent="-285750">
                <a:defRPr sz="2800">
                  <a:solidFill>
                    <a:schemeClr val="tx1"/>
                  </a:solidFill>
                  <a:latin typeface="Trebuchet MS" pitchFamily="34" charset="0"/>
                </a:defRPr>
              </a:lvl2pPr>
              <a:lvl3pPr marL="1143000" indent="-228600">
                <a:defRPr sz="2800">
                  <a:solidFill>
                    <a:schemeClr val="tx1"/>
                  </a:solidFill>
                  <a:latin typeface="Trebuchet MS" pitchFamily="34" charset="0"/>
                </a:defRPr>
              </a:lvl3pPr>
              <a:lvl4pPr marL="1600200" indent="-228600">
                <a:defRPr sz="2800">
                  <a:solidFill>
                    <a:schemeClr val="tx1"/>
                  </a:solidFill>
                  <a:latin typeface="Trebuchet MS" pitchFamily="34" charset="0"/>
                </a:defRPr>
              </a:lvl4pPr>
              <a:lvl5pPr marL="2057400" indent="-228600">
                <a:defRPr sz="2800">
                  <a:solidFill>
                    <a:schemeClr val="tx1"/>
                  </a:solidFill>
                  <a:latin typeface="Trebuchet MS" pitchFamily="34" charset="0"/>
                </a:defRPr>
              </a:lvl5pPr>
              <a:lvl6pPr marL="2514600" indent="-228600" algn="ctr" eaLnBrk="0" fontAlgn="base" hangingPunct="0">
                <a:spcBef>
                  <a:spcPct val="0"/>
                </a:spcBef>
                <a:spcAft>
                  <a:spcPct val="0"/>
                </a:spcAft>
                <a:defRPr sz="2800">
                  <a:solidFill>
                    <a:schemeClr val="tx1"/>
                  </a:solidFill>
                  <a:latin typeface="Trebuchet MS" pitchFamily="34" charset="0"/>
                </a:defRPr>
              </a:lvl6pPr>
              <a:lvl7pPr marL="2971800" indent="-228600" algn="ctr" eaLnBrk="0" fontAlgn="base" hangingPunct="0">
                <a:spcBef>
                  <a:spcPct val="0"/>
                </a:spcBef>
                <a:spcAft>
                  <a:spcPct val="0"/>
                </a:spcAft>
                <a:defRPr sz="2800">
                  <a:solidFill>
                    <a:schemeClr val="tx1"/>
                  </a:solidFill>
                  <a:latin typeface="Trebuchet MS" pitchFamily="34" charset="0"/>
                </a:defRPr>
              </a:lvl7pPr>
              <a:lvl8pPr marL="3429000" indent="-228600" algn="ctr" eaLnBrk="0" fontAlgn="base" hangingPunct="0">
                <a:spcBef>
                  <a:spcPct val="0"/>
                </a:spcBef>
                <a:spcAft>
                  <a:spcPct val="0"/>
                </a:spcAft>
                <a:defRPr sz="2800">
                  <a:solidFill>
                    <a:schemeClr val="tx1"/>
                  </a:solidFill>
                  <a:latin typeface="Trebuchet MS" pitchFamily="34" charset="0"/>
                </a:defRPr>
              </a:lvl8pPr>
              <a:lvl9pPr marL="3886200" indent="-228600" algn="ctr" eaLnBrk="0" fontAlgn="base" hangingPunct="0">
                <a:spcBef>
                  <a:spcPct val="0"/>
                </a:spcBef>
                <a:spcAft>
                  <a:spcPct val="0"/>
                </a:spcAft>
                <a:defRPr sz="2800">
                  <a:solidFill>
                    <a:schemeClr val="tx1"/>
                  </a:solidFill>
                  <a:latin typeface="Trebuchet MS" pitchFamily="34" charset="0"/>
                </a:defRPr>
              </a:lvl9pPr>
            </a:lstStyle>
            <a:p>
              <a:pPr eaLnBrk="1" hangingPunct="1"/>
              <a:endParaRPr lang="nl-NL" altLang="nl-NL" sz="2400">
                <a:latin typeface="Times New Roman" pitchFamily="18" charset="0"/>
              </a:endParaRPr>
            </a:p>
          </p:txBody>
        </p:sp>
        <p:sp>
          <p:nvSpPr>
            <p:cNvPr id="15379" name="Rectangle 13"/>
            <p:cNvSpPr>
              <a:spLocks noChangeArrowheads="1"/>
            </p:cNvSpPr>
            <p:nvPr/>
          </p:nvSpPr>
          <p:spPr bwMode="auto">
            <a:xfrm>
              <a:off x="2475" y="2876"/>
              <a:ext cx="48" cy="5"/>
            </a:xfrm>
            <a:prstGeom prst="rect">
              <a:avLst/>
            </a:prstGeom>
            <a:solidFill>
              <a:srgbClr val="000000"/>
            </a:solidFill>
            <a:ln w="9525">
              <a:solidFill>
                <a:schemeClr val="tx1"/>
              </a:solidFill>
              <a:miter lim="800000"/>
              <a:headEnd/>
              <a:tailEnd/>
            </a:ln>
          </p:spPr>
          <p:txBody>
            <a:bodyPr/>
            <a:lstStyle>
              <a:lvl1pPr>
                <a:defRPr sz="2800">
                  <a:solidFill>
                    <a:schemeClr val="tx1"/>
                  </a:solidFill>
                  <a:latin typeface="Trebuchet MS" pitchFamily="34" charset="0"/>
                </a:defRPr>
              </a:lvl1pPr>
              <a:lvl2pPr marL="742950" indent="-285750">
                <a:defRPr sz="2800">
                  <a:solidFill>
                    <a:schemeClr val="tx1"/>
                  </a:solidFill>
                  <a:latin typeface="Trebuchet MS" pitchFamily="34" charset="0"/>
                </a:defRPr>
              </a:lvl2pPr>
              <a:lvl3pPr marL="1143000" indent="-228600">
                <a:defRPr sz="2800">
                  <a:solidFill>
                    <a:schemeClr val="tx1"/>
                  </a:solidFill>
                  <a:latin typeface="Trebuchet MS" pitchFamily="34" charset="0"/>
                </a:defRPr>
              </a:lvl3pPr>
              <a:lvl4pPr marL="1600200" indent="-228600">
                <a:defRPr sz="2800">
                  <a:solidFill>
                    <a:schemeClr val="tx1"/>
                  </a:solidFill>
                  <a:latin typeface="Trebuchet MS" pitchFamily="34" charset="0"/>
                </a:defRPr>
              </a:lvl4pPr>
              <a:lvl5pPr marL="2057400" indent="-228600">
                <a:defRPr sz="2800">
                  <a:solidFill>
                    <a:schemeClr val="tx1"/>
                  </a:solidFill>
                  <a:latin typeface="Trebuchet MS" pitchFamily="34" charset="0"/>
                </a:defRPr>
              </a:lvl5pPr>
              <a:lvl6pPr marL="2514600" indent="-228600" algn="ctr" eaLnBrk="0" fontAlgn="base" hangingPunct="0">
                <a:spcBef>
                  <a:spcPct val="0"/>
                </a:spcBef>
                <a:spcAft>
                  <a:spcPct val="0"/>
                </a:spcAft>
                <a:defRPr sz="2800">
                  <a:solidFill>
                    <a:schemeClr val="tx1"/>
                  </a:solidFill>
                  <a:latin typeface="Trebuchet MS" pitchFamily="34" charset="0"/>
                </a:defRPr>
              </a:lvl6pPr>
              <a:lvl7pPr marL="2971800" indent="-228600" algn="ctr" eaLnBrk="0" fontAlgn="base" hangingPunct="0">
                <a:spcBef>
                  <a:spcPct val="0"/>
                </a:spcBef>
                <a:spcAft>
                  <a:spcPct val="0"/>
                </a:spcAft>
                <a:defRPr sz="2800">
                  <a:solidFill>
                    <a:schemeClr val="tx1"/>
                  </a:solidFill>
                  <a:latin typeface="Trebuchet MS" pitchFamily="34" charset="0"/>
                </a:defRPr>
              </a:lvl7pPr>
              <a:lvl8pPr marL="3429000" indent="-228600" algn="ctr" eaLnBrk="0" fontAlgn="base" hangingPunct="0">
                <a:spcBef>
                  <a:spcPct val="0"/>
                </a:spcBef>
                <a:spcAft>
                  <a:spcPct val="0"/>
                </a:spcAft>
                <a:defRPr sz="2800">
                  <a:solidFill>
                    <a:schemeClr val="tx1"/>
                  </a:solidFill>
                  <a:latin typeface="Trebuchet MS" pitchFamily="34" charset="0"/>
                </a:defRPr>
              </a:lvl8pPr>
              <a:lvl9pPr marL="3886200" indent="-228600" algn="ctr" eaLnBrk="0" fontAlgn="base" hangingPunct="0">
                <a:spcBef>
                  <a:spcPct val="0"/>
                </a:spcBef>
                <a:spcAft>
                  <a:spcPct val="0"/>
                </a:spcAft>
                <a:defRPr sz="2800">
                  <a:solidFill>
                    <a:schemeClr val="tx1"/>
                  </a:solidFill>
                  <a:latin typeface="Trebuchet MS" pitchFamily="34" charset="0"/>
                </a:defRPr>
              </a:lvl9pPr>
            </a:lstStyle>
            <a:p>
              <a:pPr eaLnBrk="1" hangingPunct="1"/>
              <a:endParaRPr lang="nl-NL" altLang="nl-NL" sz="2400">
                <a:latin typeface="Times New Roman" pitchFamily="18" charset="0"/>
              </a:endParaRPr>
            </a:p>
          </p:txBody>
        </p:sp>
        <p:sp>
          <p:nvSpPr>
            <p:cNvPr id="15380" name="Rectangle 14"/>
            <p:cNvSpPr>
              <a:spLocks noChangeArrowheads="1"/>
            </p:cNvSpPr>
            <p:nvPr/>
          </p:nvSpPr>
          <p:spPr bwMode="auto">
            <a:xfrm>
              <a:off x="2701" y="2904"/>
              <a:ext cx="59" cy="5"/>
            </a:xfrm>
            <a:prstGeom prst="rect">
              <a:avLst/>
            </a:prstGeom>
            <a:solidFill>
              <a:srgbClr val="000000"/>
            </a:solidFill>
            <a:ln w="9525">
              <a:solidFill>
                <a:schemeClr val="tx1"/>
              </a:solidFill>
              <a:miter lim="800000"/>
              <a:headEnd/>
              <a:tailEnd/>
            </a:ln>
          </p:spPr>
          <p:txBody>
            <a:bodyPr/>
            <a:lstStyle>
              <a:lvl1pPr>
                <a:defRPr sz="2800">
                  <a:solidFill>
                    <a:schemeClr val="tx1"/>
                  </a:solidFill>
                  <a:latin typeface="Trebuchet MS" pitchFamily="34" charset="0"/>
                </a:defRPr>
              </a:lvl1pPr>
              <a:lvl2pPr marL="742950" indent="-285750">
                <a:defRPr sz="2800">
                  <a:solidFill>
                    <a:schemeClr val="tx1"/>
                  </a:solidFill>
                  <a:latin typeface="Trebuchet MS" pitchFamily="34" charset="0"/>
                </a:defRPr>
              </a:lvl2pPr>
              <a:lvl3pPr marL="1143000" indent="-228600">
                <a:defRPr sz="2800">
                  <a:solidFill>
                    <a:schemeClr val="tx1"/>
                  </a:solidFill>
                  <a:latin typeface="Trebuchet MS" pitchFamily="34" charset="0"/>
                </a:defRPr>
              </a:lvl3pPr>
              <a:lvl4pPr marL="1600200" indent="-228600">
                <a:defRPr sz="2800">
                  <a:solidFill>
                    <a:schemeClr val="tx1"/>
                  </a:solidFill>
                  <a:latin typeface="Trebuchet MS" pitchFamily="34" charset="0"/>
                </a:defRPr>
              </a:lvl4pPr>
              <a:lvl5pPr marL="2057400" indent="-228600">
                <a:defRPr sz="2800">
                  <a:solidFill>
                    <a:schemeClr val="tx1"/>
                  </a:solidFill>
                  <a:latin typeface="Trebuchet MS" pitchFamily="34" charset="0"/>
                </a:defRPr>
              </a:lvl5pPr>
              <a:lvl6pPr marL="2514600" indent="-228600" algn="ctr" eaLnBrk="0" fontAlgn="base" hangingPunct="0">
                <a:spcBef>
                  <a:spcPct val="0"/>
                </a:spcBef>
                <a:spcAft>
                  <a:spcPct val="0"/>
                </a:spcAft>
                <a:defRPr sz="2800">
                  <a:solidFill>
                    <a:schemeClr val="tx1"/>
                  </a:solidFill>
                  <a:latin typeface="Trebuchet MS" pitchFamily="34" charset="0"/>
                </a:defRPr>
              </a:lvl6pPr>
              <a:lvl7pPr marL="2971800" indent="-228600" algn="ctr" eaLnBrk="0" fontAlgn="base" hangingPunct="0">
                <a:spcBef>
                  <a:spcPct val="0"/>
                </a:spcBef>
                <a:spcAft>
                  <a:spcPct val="0"/>
                </a:spcAft>
                <a:defRPr sz="2800">
                  <a:solidFill>
                    <a:schemeClr val="tx1"/>
                  </a:solidFill>
                  <a:latin typeface="Trebuchet MS" pitchFamily="34" charset="0"/>
                </a:defRPr>
              </a:lvl7pPr>
              <a:lvl8pPr marL="3429000" indent="-228600" algn="ctr" eaLnBrk="0" fontAlgn="base" hangingPunct="0">
                <a:spcBef>
                  <a:spcPct val="0"/>
                </a:spcBef>
                <a:spcAft>
                  <a:spcPct val="0"/>
                </a:spcAft>
                <a:defRPr sz="2800">
                  <a:solidFill>
                    <a:schemeClr val="tx1"/>
                  </a:solidFill>
                  <a:latin typeface="Trebuchet MS" pitchFamily="34" charset="0"/>
                </a:defRPr>
              </a:lvl8pPr>
              <a:lvl9pPr marL="3886200" indent="-228600" algn="ctr" eaLnBrk="0" fontAlgn="base" hangingPunct="0">
                <a:spcBef>
                  <a:spcPct val="0"/>
                </a:spcBef>
                <a:spcAft>
                  <a:spcPct val="0"/>
                </a:spcAft>
                <a:defRPr sz="2800">
                  <a:solidFill>
                    <a:schemeClr val="tx1"/>
                  </a:solidFill>
                  <a:latin typeface="Trebuchet MS" pitchFamily="34" charset="0"/>
                </a:defRPr>
              </a:lvl9pPr>
            </a:lstStyle>
            <a:p>
              <a:pPr eaLnBrk="1" hangingPunct="1"/>
              <a:endParaRPr lang="nl-NL" altLang="nl-NL" sz="2400">
                <a:latin typeface="Times New Roman" pitchFamily="18" charset="0"/>
              </a:endParaRPr>
            </a:p>
          </p:txBody>
        </p:sp>
        <p:sp>
          <p:nvSpPr>
            <p:cNvPr id="15381" name="Rectangle 15"/>
            <p:cNvSpPr>
              <a:spLocks noChangeArrowheads="1"/>
            </p:cNvSpPr>
            <p:nvPr/>
          </p:nvSpPr>
          <p:spPr bwMode="auto">
            <a:xfrm>
              <a:off x="2830" y="2843"/>
              <a:ext cx="43" cy="5"/>
            </a:xfrm>
            <a:prstGeom prst="rect">
              <a:avLst/>
            </a:prstGeom>
            <a:solidFill>
              <a:srgbClr val="000000"/>
            </a:solidFill>
            <a:ln w="9525">
              <a:solidFill>
                <a:schemeClr val="tx1"/>
              </a:solidFill>
              <a:miter lim="800000"/>
              <a:headEnd/>
              <a:tailEnd/>
            </a:ln>
          </p:spPr>
          <p:txBody>
            <a:bodyPr/>
            <a:lstStyle>
              <a:lvl1pPr>
                <a:defRPr sz="2800">
                  <a:solidFill>
                    <a:schemeClr val="tx1"/>
                  </a:solidFill>
                  <a:latin typeface="Trebuchet MS" pitchFamily="34" charset="0"/>
                </a:defRPr>
              </a:lvl1pPr>
              <a:lvl2pPr marL="742950" indent="-285750">
                <a:defRPr sz="2800">
                  <a:solidFill>
                    <a:schemeClr val="tx1"/>
                  </a:solidFill>
                  <a:latin typeface="Trebuchet MS" pitchFamily="34" charset="0"/>
                </a:defRPr>
              </a:lvl2pPr>
              <a:lvl3pPr marL="1143000" indent="-228600">
                <a:defRPr sz="2800">
                  <a:solidFill>
                    <a:schemeClr val="tx1"/>
                  </a:solidFill>
                  <a:latin typeface="Trebuchet MS" pitchFamily="34" charset="0"/>
                </a:defRPr>
              </a:lvl3pPr>
              <a:lvl4pPr marL="1600200" indent="-228600">
                <a:defRPr sz="2800">
                  <a:solidFill>
                    <a:schemeClr val="tx1"/>
                  </a:solidFill>
                  <a:latin typeface="Trebuchet MS" pitchFamily="34" charset="0"/>
                </a:defRPr>
              </a:lvl4pPr>
              <a:lvl5pPr marL="2057400" indent="-228600">
                <a:defRPr sz="2800">
                  <a:solidFill>
                    <a:schemeClr val="tx1"/>
                  </a:solidFill>
                  <a:latin typeface="Trebuchet MS" pitchFamily="34" charset="0"/>
                </a:defRPr>
              </a:lvl5pPr>
              <a:lvl6pPr marL="2514600" indent="-228600" algn="ctr" eaLnBrk="0" fontAlgn="base" hangingPunct="0">
                <a:spcBef>
                  <a:spcPct val="0"/>
                </a:spcBef>
                <a:spcAft>
                  <a:spcPct val="0"/>
                </a:spcAft>
                <a:defRPr sz="2800">
                  <a:solidFill>
                    <a:schemeClr val="tx1"/>
                  </a:solidFill>
                  <a:latin typeface="Trebuchet MS" pitchFamily="34" charset="0"/>
                </a:defRPr>
              </a:lvl6pPr>
              <a:lvl7pPr marL="2971800" indent="-228600" algn="ctr" eaLnBrk="0" fontAlgn="base" hangingPunct="0">
                <a:spcBef>
                  <a:spcPct val="0"/>
                </a:spcBef>
                <a:spcAft>
                  <a:spcPct val="0"/>
                </a:spcAft>
                <a:defRPr sz="2800">
                  <a:solidFill>
                    <a:schemeClr val="tx1"/>
                  </a:solidFill>
                  <a:latin typeface="Trebuchet MS" pitchFamily="34" charset="0"/>
                </a:defRPr>
              </a:lvl7pPr>
              <a:lvl8pPr marL="3429000" indent="-228600" algn="ctr" eaLnBrk="0" fontAlgn="base" hangingPunct="0">
                <a:spcBef>
                  <a:spcPct val="0"/>
                </a:spcBef>
                <a:spcAft>
                  <a:spcPct val="0"/>
                </a:spcAft>
                <a:defRPr sz="2800">
                  <a:solidFill>
                    <a:schemeClr val="tx1"/>
                  </a:solidFill>
                  <a:latin typeface="Trebuchet MS" pitchFamily="34" charset="0"/>
                </a:defRPr>
              </a:lvl8pPr>
              <a:lvl9pPr marL="3886200" indent="-228600" algn="ctr" eaLnBrk="0" fontAlgn="base" hangingPunct="0">
                <a:spcBef>
                  <a:spcPct val="0"/>
                </a:spcBef>
                <a:spcAft>
                  <a:spcPct val="0"/>
                </a:spcAft>
                <a:defRPr sz="2800">
                  <a:solidFill>
                    <a:schemeClr val="tx1"/>
                  </a:solidFill>
                  <a:latin typeface="Trebuchet MS" pitchFamily="34" charset="0"/>
                </a:defRPr>
              </a:lvl9pPr>
            </a:lstStyle>
            <a:p>
              <a:pPr eaLnBrk="1" hangingPunct="1"/>
              <a:endParaRPr lang="nl-NL" altLang="nl-NL" sz="2400">
                <a:latin typeface="Times New Roman" pitchFamily="18" charset="0"/>
              </a:endParaRPr>
            </a:p>
          </p:txBody>
        </p:sp>
        <p:sp>
          <p:nvSpPr>
            <p:cNvPr id="15382" name="Rectangle 16"/>
            <p:cNvSpPr>
              <a:spLocks noChangeArrowheads="1"/>
            </p:cNvSpPr>
            <p:nvPr/>
          </p:nvSpPr>
          <p:spPr bwMode="auto">
            <a:xfrm>
              <a:off x="3077" y="3023"/>
              <a:ext cx="6" cy="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2800">
                  <a:solidFill>
                    <a:schemeClr val="tx1"/>
                  </a:solidFill>
                  <a:latin typeface="Trebuchet MS" pitchFamily="34" charset="0"/>
                </a:defRPr>
              </a:lvl1pPr>
              <a:lvl2pPr marL="742950" indent="-285750">
                <a:defRPr sz="2800">
                  <a:solidFill>
                    <a:schemeClr val="tx1"/>
                  </a:solidFill>
                  <a:latin typeface="Trebuchet MS" pitchFamily="34" charset="0"/>
                </a:defRPr>
              </a:lvl2pPr>
              <a:lvl3pPr marL="1143000" indent="-228600">
                <a:defRPr sz="2800">
                  <a:solidFill>
                    <a:schemeClr val="tx1"/>
                  </a:solidFill>
                  <a:latin typeface="Trebuchet MS" pitchFamily="34" charset="0"/>
                </a:defRPr>
              </a:lvl3pPr>
              <a:lvl4pPr marL="1600200" indent="-228600">
                <a:defRPr sz="2800">
                  <a:solidFill>
                    <a:schemeClr val="tx1"/>
                  </a:solidFill>
                  <a:latin typeface="Trebuchet MS" pitchFamily="34" charset="0"/>
                </a:defRPr>
              </a:lvl4pPr>
              <a:lvl5pPr marL="2057400" indent="-228600">
                <a:defRPr sz="2800">
                  <a:solidFill>
                    <a:schemeClr val="tx1"/>
                  </a:solidFill>
                  <a:latin typeface="Trebuchet MS" pitchFamily="34" charset="0"/>
                </a:defRPr>
              </a:lvl5pPr>
              <a:lvl6pPr marL="2514600" indent="-228600" algn="ctr" eaLnBrk="0" fontAlgn="base" hangingPunct="0">
                <a:spcBef>
                  <a:spcPct val="0"/>
                </a:spcBef>
                <a:spcAft>
                  <a:spcPct val="0"/>
                </a:spcAft>
                <a:defRPr sz="2800">
                  <a:solidFill>
                    <a:schemeClr val="tx1"/>
                  </a:solidFill>
                  <a:latin typeface="Trebuchet MS" pitchFamily="34" charset="0"/>
                </a:defRPr>
              </a:lvl6pPr>
              <a:lvl7pPr marL="2971800" indent="-228600" algn="ctr" eaLnBrk="0" fontAlgn="base" hangingPunct="0">
                <a:spcBef>
                  <a:spcPct val="0"/>
                </a:spcBef>
                <a:spcAft>
                  <a:spcPct val="0"/>
                </a:spcAft>
                <a:defRPr sz="2800">
                  <a:solidFill>
                    <a:schemeClr val="tx1"/>
                  </a:solidFill>
                  <a:latin typeface="Trebuchet MS" pitchFamily="34" charset="0"/>
                </a:defRPr>
              </a:lvl7pPr>
              <a:lvl8pPr marL="3429000" indent="-228600" algn="ctr" eaLnBrk="0" fontAlgn="base" hangingPunct="0">
                <a:spcBef>
                  <a:spcPct val="0"/>
                </a:spcBef>
                <a:spcAft>
                  <a:spcPct val="0"/>
                </a:spcAft>
                <a:defRPr sz="2800">
                  <a:solidFill>
                    <a:schemeClr val="tx1"/>
                  </a:solidFill>
                  <a:latin typeface="Trebuchet MS" pitchFamily="34" charset="0"/>
                </a:defRPr>
              </a:lvl8pPr>
              <a:lvl9pPr marL="3886200" indent="-228600" algn="ctr" eaLnBrk="0" fontAlgn="base" hangingPunct="0">
                <a:spcBef>
                  <a:spcPct val="0"/>
                </a:spcBef>
                <a:spcAft>
                  <a:spcPct val="0"/>
                </a:spcAft>
                <a:defRPr sz="2800">
                  <a:solidFill>
                    <a:schemeClr val="tx1"/>
                  </a:solidFill>
                  <a:latin typeface="Trebuchet MS" pitchFamily="34" charset="0"/>
                </a:defRPr>
              </a:lvl9pPr>
            </a:lstStyle>
            <a:p>
              <a:pPr eaLnBrk="1" hangingPunct="1"/>
              <a:endParaRPr lang="nl-NL" altLang="nl-NL" sz="2400">
                <a:latin typeface="Times New Roman" pitchFamily="18" charset="0"/>
              </a:endParaRPr>
            </a:p>
          </p:txBody>
        </p:sp>
        <p:sp>
          <p:nvSpPr>
            <p:cNvPr id="15383" name="Rectangle 17"/>
            <p:cNvSpPr>
              <a:spLocks noChangeArrowheads="1"/>
            </p:cNvSpPr>
            <p:nvPr/>
          </p:nvSpPr>
          <p:spPr bwMode="auto">
            <a:xfrm>
              <a:off x="3056" y="3051"/>
              <a:ext cx="5" cy="9"/>
            </a:xfrm>
            <a:prstGeom prst="rect">
              <a:avLst/>
            </a:prstGeom>
            <a:solidFill>
              <a:srgbClr val="000000"/>
            </a:solidFill>
            <a:ln w="9525">
              <a:solidFill>
                <a:schemeClr val="tx1"/>
              </a:solidFill>
              <a:miter lim="800000"/>
              <a:headEnd/>
              <a:tailEnd/>
            </a:ln>
          </p:spPr>
          <p:txBody>
            <a:bodyPr/>
            <a:lstStyle>
              <a:lvl1pPr>
                <a:defRPr sz="2800">
                  <a:solidFill>
                    <a:schemeClr val="tx1"/>
                  </a:solidFill>
                  <a:latin typeface="Trebuchet MS" pitchFamily="34" charset="0"/>
                </a:defRPr>
              </a:lvl1pPr>
              <a:lvl2pPr marL="742950" indent="-285750">
                <a:defRPr sz="2800">
                  <a:solidFill>
                    <a:schemeClr val="tx1"/>
                  </a:solidFill>
                  <a:latin typeface="Trebuchet MS" pitchFamily="34" charset="0"/>
                </a:defRPr>
              </a:lvl2pPr>
              <a:lvl3pPr marL="1143000" indent="-228600">
                <a:defRPr sz="2800">
                  <a:solidFill>
                    <a:schemeClr val="tx1"/>
                  </a:solidFill>
                  <a:latin typeface="Trebuchet MS" pitchFamily="34" charset="0"/>
                </a:defRPr>
              </a:lvl3pPr>
              <a:lvl4pPr marL="1600200" indent="-228600">
                <a:defRPr sz="2800">
                  <a:solidFill>
                    <a:schemeClr val="tx1"/>
                  </a:solidFill>
                  <a:latin typeface="Trebuchet MS" pitchFamily="34" charset="0"/>
                </a:defRPr>
              </a:lvl4pPr>
              <a:lvl5pPr marL="2057400" indent="-228600">
                <a:defRPr sz="2800">
                  <a:solidFill>
                    <a:schemeClr val="tx1"/>
                  </a:solidFill>
                  <a:latin typeface="Trebuchet MS" pitchFamily="34" charset="0"/>
                </a:defRPr>
              </a:lvl5pPr>
              <a:lvl6pPr marL="2514600" indent="-228600" algn="ctr" eaLnBrk="0" fontAlgn="base" hangingPunct="0">
                <a:spcBef>
                  <a:spcPct val="0"/>
                </a:spcBef>
                <a:spcAft>
                  <a:spcPct val="0"/>
                </a:spcAft>
                <a:defRPr sz="2800">
                  <a:solidFill>
                    <a:schemeClr val="tx1"/>
                  </a:solidFill>
                  <a:latin typeface="Trebuchet MS" pitchFamily="34" charset="0"/>
                </a:defRPr>
              </a:lvl6pPr>
              <a:lvl7pPr marL="2971800" indent="-228600" algn="ctr" eaLnBrk="0" fontAlgn="base" hangingPunct="0">
                <a:spcBef>
                  <a:spcPct val="0"/>
                </a:spcBef>
                <a:spcAft>
                  <a:spcPct val="0"/>
                </a:spcAft>
                <a:defRPr sz="2800">
                  <a:solidFill>
                    <a:schemeClr val="tx1"/>
                  </a:solidFill>
                  <a:latin typeface="Trebuchet MS" pitchFamily="34" charset="0"/>
                </a:defRPr>
              </a:lvl7pPr>
              <a:lvl8pPr marL="3429000" indent="-228600" algn="ctr" eaLnBrk="0" fontAlgn="base" hangingPunct="0">
                <a:spcBef>
                  <a:spcPct val="0"/>
                </a:spcBef>
                <a:spcAft>
                  <a:spcPct val="0"/>
                </a:spcAft>
                <a:defRPr sz="2800">
                  <a:solidFill>
                    <a:schemeClr val="tx1"/>
                  </a:solidFill>
                  <a:latin typeface="Trebuchet MS" pitchFamily="34" charset="0"/>
                </a:defRPr>
              </a:lvl8pPr>
              <a:lvl9pPr marL="3886200" indent="-228600" algn="ctr" eaLnBrk="0" fontAlgn="base" hangingPunct="0">
                <a:spcBef>
                  <a:spcPct val="0"/>
                </a:spcBef>
                <a:spcAft>
                  <a:spcPct val="0"/>
                </a:spcAft>
                <a:defRPr sz="2800">
                  <a:solidFill>
                    <a:schemeClr val="tx1"/>
                  </a:solidFill>
                  <a:latin typeface="Trebuchet MS" pitchFamily="34" charset="0"/>
                </a:defRPr>
              </a:lvl9pPr>
            </a:lstStyle>
            <a:p>
              <a:pPr eaLnBrk="1" hangingPunct="1"/>
              <a:endParaRPr lang="nl-NL" altLang="nl-NL" sz="2400">
                <a:latin typeface="Times New Roman" pitchFamily="18" charset="0"/>
              </a:endParaRPr>
            </a:p>
          </p:txBody>
        </p:sp>
        <p:sp>
          <p:nvSpPr>
            <p:cNvPr id="15384" name="Rectangle 18"/>
            <p:cNvSpPr>
              <a:spLocks noChangeArrowheads="1"/>
            </p:cNvSpPr>
            <p:nvPr/>
          </p:nvSpPr>
          <p:spPr bwMode="auto">
            <a:xfrm>
              <a:off x="3007" y="3056"/>
              <a:ext cx="6" cy="4"/>
            </a:xfrm>
            <a:prstGeom prst="rect">
              <a:avLst/>
            </a:prstGeom>
            <a:solidFill>
              <a:srgbClr val="000000"/>
            </a:solidFill>
            <a:ln w="9525">
              <a:solidFill>
                <a:schemeClr val="tx1"/>
              </a:solidFill>
              <a:miter lim="800000"/>
              <a:headEnd/>
              <a:tailEnd/>
            </a:ln>
          </p:spPr>
          <p:txBody>
            <a:bodyPr/>
            <a:lstStyle>
              <a:lvl1pPr>
                <a:defRPr sz="2800">
                  <a:solidFill>
                    <a:schemeClr val="tx1"/>
                  </a:solidFill>
                  <a:latin typeface="Trebuchet MS" pitchFamily="34" charset="0"/>
                </a:defRPr>
              </a:lvl1pPr>
              <a:lvl2pPr marL="742950" indent="-285750">
                <a:defRPr sz="2800">
                  <a:solidFill>
                    <a:schemeClr val="tx1"/>
                  </a:solidFill>
                  <a:latin typeface="Trebuchet MS" pitchFamily="34" charset="0"/>
                </a:defRPr>
              </a:lvl2pPr>
              <a:lvl3pPr marL="1143000" indent="-228600">
                <a:defRPr sz="2800">
                  <a:solidFill>
                    <a:schemeClr val="tx1"/>
                  </a:solidFill>
                  <a:latin typeface="Trebuchet MS" pitchFamily="34" charset="0"/>
                </a:defRPr>
              </a:lvl3pPr>
              <a:lvl4pPr marL="1600200" indent="-228600">
                <a:defRPr sz="2800">
                  <a:solidFill>
                    <a:schemeClr val="tx1"/>
                  </a:solidFill>
                  <a:latin typeface="Trebuchet MS" pitchFamily="34" charset="0"/>
                </a:defRPr>
              </a:lvl4pPr>
              <a:lvl5pPr marL="2057400" indent="-228600">
                <a:defRPr sz="2800">
                  <a:solidFill>
                    <a:schemeClr val="tx1"/>
                  </a:solidFill>
                  <a:latin typeface="Trebuchet MS" pitchFamily="34" charset="0"/>
                </a:defRPr>
              </a:lvl5pPr>
              <a:lvl6pPr marL="2514600" indent="-228600" algn="ctr" eaLnBrk="0" fontAlgn="base" hangingPunct="0">
                <a:spcBef>
                  <a:spcPct val="0"/>
                </a:spcBef>
                <a:spcAft>
                  <a:spcPct val="0"/>
                </a:spcAft>
                <a:defRPr sz="2800">
                  <a:solidFill>
                    <a:schemeClr val="tx1"/>
                  </a:solidFill>
                  <a:latin typeface="Trebuchet MS" pitchFamily="34" charset="0"/>
                </a:defRPr>
              </a:lvl6pPr>
              <a:lvl7pPr marL="2971800" indent="-228600" algn="ctr" eaLnBrk="0" fontAlgn="base" hangingPunct="0">
                <a:spcBef>
                  <a:spcPct val="0"/>
                </a:spcBef>
                <a:spcAft>
                  <a:spcPct val="0"/>
                </a:spcAft>
                <a:defRPr sz="2800">
                  <a:solidFill>
                    <a:schemeClr val="tx1"/>
                  </a:solidFill>
                  <a:latin typeface="Trebuchet MS" pitchFamily="34" charset="0"/>
                </a:defRPr>
              </a:lvl7pPr>
              <a:lvl8pPr marL="3429000" indent="-228600" algn="ctr" eaLnBrk="0" fontAlgn="base" hangingPunct="0">
                <a:spcBef>
                  <a:spcPct val="0"/>
                </a:spcBef>
                <a:spcAft>
                  <a:spcPct val="0"/>
                </a:spcAft>
                <a:defRPr sz="2800">
                  <a:solidFill>
                    <a:schemeClr val="tx1"/>
                  </a:solidFill>
                  <a:latin typeface="Trebuchet MS" pitchFamily="34" charset="0"/>
                </a:defRPr>
              </a:lvl8pPr>
              <a:lvl9pPr marL="3886200" indent="-228600" algn="ctr" eaLnBrk="0" fontAlgn="base" hangingPunct="0">
                <a:spcBef>
                  <a:spcPct val="0"/>
                </a:spcBef>
                <a:spcAft>
                  <a:spcPct val="0"/>
                </a:spcAft>
                <a:defRPr sz="2800">
                  <a:solidFill>
                    <a:schemeClr val="tx1"/>
                  </a:solidFill>
                  <a:latin typeface="Trebuchet MS" pitchFamily="34" charset="0"/>
                </a:defRPr>
              </a:lvl9pPr>
            </a:lstStyle>
            <a:p>
              <a:pPr eaLnBrk="1" hangingPunct="1"/>
              <a:endParaRPr lang="nl-NL" altLang="nl-NL" sz="2400">
                <a:latin typeface="Times New Roman" pitchFamily="18" charset="0"/>
              </a:endParaRPr>
            </a:p>
          </p:txBody>
        </p:sp>
        <p:sp>
          <p:nvSpPr>
            <p:cNvPr id="15385" name="Rectangle 19"/>
            <p:cNvSpPr>
              <a:spLocks noChangeArrowheads="1"/>
            </p:cNvSpPr>
            <p:nvPr/>
          </p:nvSpPr>
          <p:spPr bwMode="auto">
            <a:xfrm>
              <a:off x="3002" y="3060"/>
              <a:ext cx="5" cy="5"/>
            </a:xfrm>
            <a:prstGeom prst="rect">
              <a:avLst/>
            </a:prstGeom>
            <a:solidFill>
              <a:srgbClr val="000000"/>
            </a:solidFill>
            <a:ln w="9525">
              <a:solidFill>
                <a:schemeClr val="tx1"/>
              </a:solidFill>
              <a:miter lim="800000"/>
              <a:headEnd/>
              <a:tailEnd/>
            </a:ln>
          </p:spPr>
          <p:txBody>
            <a:bodyPr/>
            <a:lstStyle>
              <a:lvl1pPr>
                <a:defRPr sz="2800">
                  <a:solidFill>
                    <a:schemeClr val="tx1"/>
                  </a:solidFill>
                  <a:latin typeface="Trebuchet MS" pitchFamily="34" charset="0"/>
                </a:defRPr>
              </a:lvl1pPr>
              <a:lvl2pPr marL="742950" indent="-285750">
                <a:defRPr sz="2800">
                  <a:solidFill>
                    <a:schemeClr val="tx1"/>
                  </a:solidFill>
                  <a:latin typeface="Trebuchet MS" pitchFamily="34" charset="0"/>
                </a:defRPr>
              </a:lvl2pPr>
              <a:lvl3pPr marL="1143000" indent="-228600">
                <a:defRPr sz="2800">
                  <a:solidFill>
                    <a:schemeClr val="tx1"/>
                  </a:solidFill>
                  <a:latin typeface="Trebuchet MS" pitchFamily="34" charset="0"/>
                </a:defRPr>
              </a:lvl3pPr>
              <a:lvl4pPr marL="1600200" indent="-228600">
                <a:defRPr sz="2800">
                  <a:solidFill>
                    <a:schemeClr val="tx1"/>
                  </a:solidFill>
                  <a:latin typeface="Trebuchet MS" pitchFamily="34" charset="0"/>
                </a:defRPr>
              </a:lvl4pPr>
              <a:lvl5pPr marL="2057400" indent="-228600">
                <a:defRPr sz="2800">
                  <a:solidFill>
                    <a:schemeClr val="tx1"/>
                  </a:solidFill>
                  <a:latin typeface="Trebuchet MS" pitchFamily="34" charset="0"/>
                </a:defRPr>
              </a:lvl5pPr>
              <a:lvl6pPr marL="2514600" indent="-228600" algn="ctr" eaLnBrk="0" fontAlgn="base" hangingPunct="0">
                <a:spcBef>
                  <a:spcPct val="0"/>
                </a:spcBef>
                <a:spcAft>
                  <a:spcPct val="0"/>
                </a:spcAft>
                <a:defRPr sz="2800">
                  <a:solidFill>
                    <a:schemeClr val="tx1"/>
                  </a:solidFill>
                  <a:latin typeface="Trebuchet MS" pitchFamily="34" charset="0"/>
                </a:defRPr>
              </a:lvl6pPr>
              <a:lvl7pPr marL="2971800" indent="-228600" algn="ctr" eaLnBrk="0" fontAlgn="base" hangingPunct="0">
                <a:spcBef>
                  <a:spcPct val="0"/>
                </a:spcBef>
                <a:spcAft>
                  <a:spcPct val="0"/>
                </a:spcAft>
                <a:defRPr sz="2800">
                  <a:solidFill>
                    <a:schemeClr val="tx1"/>
                  </a:solidFill>
                  <a:latin typeface="Trebuchet MS" pitchFamily="34" charset="0"/>
                </a:defRPr>
              </a:lvl7pPr>
              <a:lvl8pPr marL="3429000" indent="-228600" algn="ctr" eaLnBrk="0" fontAlgn="base" hangingPunct="0">
                <a:spcBef>
                  <a:spcPct val="0"/>
                </a:spcBef>
                <a:spcAft>
                  <a:spcPct val="0"/>
                </a:spcAft>
                <a:defRPr sz="2800">
                  <a:solidFill>
                    <a:schemeClr val="tx1"/>
                  </a:solidFill>
                  <a:latin typeface="Trebuchet MS" pitchFamily="34" charset="0"/>
                </a:defRPr>
              </a:lvl8pPr>
              <a:lvl9pPr marL="3886200" indent="-228600" algn="ctr" eaLnBrk="0" fontAlgn="base" hangingPunct="0">
                <a:spcBef>
                  <a:spcPct val="0"/>
                </a:spcBef>
                <a:spcAft>
                  <a:spcPct val="0"/>
                </a:spcAft>
                <a:defRPr sz="2800">
                  <a:solidFill>
                    <a:schemeClr val="tx1"/>
                  </a:solidFill>
                  <a:latin typeface="Trebuchet MS" pitchFamily="34" charset="0"/>
                </a:defRPr>
              </a:lvl9pPr>
            </a:lstStyle>
            <a:p>
              <a:pPr eaLnBrk="1" hangingPunct="1"/>
              <a:endParaRPr lang="nl-NL" altLang="nl-NL" sz="2400">
                <a:latin typeface="Times New Roman" pitchFamily="18" charset="0"/>
              </a:endParaRPr>
            </a:p>
          </p:txBody>
        </p:sp>
        <p:sp>
          <p:nvSpPr>
            <p:cNvPr id="15386" name="Rectangle 20"/>
            <p:cNvSpPr>
              <a:spLocks noChangeArrowheads="1"/>
            </p:cNvSpPr>
            <p:nvPr/>
          </p:nvSpPr>
          <p:spPr bwMode="auto">
            <a:xfrm>
              <a:off x="2997" y="3065"/>
              <a:ext cx="5" cy="5"/>
            </a:xfrm>
            <a:prstGeom prst="rect">
              <a:avLst/>
            </a:prstGeom>
            <a:solidFill>
              <a:srgbClr val="000000"/>
            </a:solidFill>
            <a:ln w="9525">
              <a:solidFill>
                <a:schemeClr val="tx1"/>
              </a:solidFill>
              <a:miter lim="800000"/>
              <a:headEnd/>
              <a:tailEnd/>
            </a:ln>
          </p:spPr>
          <p:txBody>
            <a:bodyPr/>
            <a:lstStyle>
              <a:lvl1pPr>
                <a:defRPr sz="2800">
                  <a:solidFill>
                    <a:schemeClr val="tx1"/>
                  </a:solidFill>
                  <a:latin typeface="Trebuchet MS" pitchFamily="34" charset="0"/>
                </a:defRPr>
              </a:lvl1pPr>
              <a:lvl2pPr marL="742950" indent="-285750">
                <a:defRPr sz="2800">
                  <a:solidFill>
                    <a:schemeClr val="tx1"/>
                  </a:solidFill>
                  <a:latin typeface="Trebuchet MS" pitchFamily="34" charset="0"/>
                </a:defRPr>
              </a:lvl2pPr>
              <a:lvl3pPr marL="1143000" indent="-228600">
                <a:defRPr sz="2800">
                  <a:solidFill>
                    <a:schemeClr val="tx1"/>
                  </a:solidFill>
                  <a:latin typeface="Trebuchet MS" pitchFamily="34" charset="0"/>
                </a:defRPr>
              </a:lvl3pPr>
              <a:lvl4pPr marL="1600200" indent="-228600">
                <a:defRPr sz="2800">
                  <a:solidFill>
                    <a:schemeClr val="tx1"/>
                  </a:solidFill>
                  <a:latin typeface="Trebuchet MS" pitchFamily="34" charset="0"/>
                </a:defRPr>
              </a:lvl4pPr>
              <a:lvl5pPr marL="2057400" indent="-228600">
                <a:defRPr sz="2800">
                  <a:solidFill>
                    <a:schemeClr val="tx1"/>
                  </a:solidFill>
                  <a:latin typeface="Trebuchet MS" pitchFamily="34" charset="0"/>
                </a:defRPr>
              </a:lvl5pPr>
              <a:lvl6pPr marL="2514600" indent="-228600" algn="ctr" eaLnBrk="0" fontAlgn="base" hangingPunct="0">
                <a:spcBef>
                  <a:spcPct val="0"/>
                </a:spcBef>
                <a:spcAft>
                  <a:spcPct val="0"/>
                </a:spcAft>
                <a:defRPr sz="2800">
                  <a:solidFill>
                    <a:schemeClr val="tx1"/>
                  </a:solidFill>
                  <a:latin typeface="Trebuchet MS" pitchFamily="34" charset="0"/>
                </a:defRPr>
              </a:lvl6pPr>
              <a:lvl7pPr marL="2971800" indent="-228600" algn="ctr" eaLnBrk="0" fontAlgn="base" hangingPunct="0">
                <a:spcBef>
                  <a:spcPct val="0"/>
                </a:spcBef>
                <a:spcAft>
                  <a:spcPct val="0"/>
                </a:spcAft>
                <a:defRPr sz="2800">
                  <a:solidFill>
                    <a:schemeClr val="tx1"/>
                  </a:solidFill>
                  <a:latin typeface="Trebuchet MS" pitchFamily="34" charset="0"/>
                </a:defRPr>
              </a:lvl7pPr>
              <a:lvl8pPr marL="3429000" indent="-228600" algn="ctr" eaLnBrk="0" fontAlgn="base" hangingPunct="0">
                <a:spcBef>
                  <a:spcPct val="0"/>
                </a:spcBef>
                <a:spcAft>
                  <a:spcPct val="0"/>
                </a:spcAft>
                <a:defRPr sz="2800">
                  <a:solidFill>
                    <a:schemeClr val="tx1"/>
                  </a:solidFill>
                  <a:latin typeface="Trebuchet MS" pitchFamily="34" charset="0"/>
                </a:defRPr>
              </a:lvl8pPr>
              <a:lvl9pPr marL="3886200" indent="-228600" algn="ctr" eaLnBrk="0" fontAlgn="base" hangingPunct="0">
                <a:spcBef>
                  <a:spcPct val="0"/>
                </a:spcBef>
                <a:spcAft>
                  <a:spcPct val="0"/>
                </a:spcAft>
                <a:defRPr sz="2800">
                  <a:solidFill>
                    <a:schemeClr val="tx1"/>
                  </a:solidFill>
                  <a:latin typeface="Trebuchet MS" pitchFamily="34" charset="0"/>
                </a:defRPr>
              </a:lvl9pPr>
            </a:lstStyle>
            <a:p>
              <a:pPr eaLnBrk="1" hangingPunct="1"/>
              <a:endParaRPr lang="nl-NL" altLang="nl-NL" sz="2400">
                <a:latin typeface="Times New Roman" pitchFamily="18" charset="0"/>
              </a:endParaRPr>
            </a:p>
          </p:txBody>
        </p:sp>
        <p:sp>
          <p:nvSpPr>
            <p:cNvPr id="15387" name="Rectangle 21"/>
            <p:cNvSpPr>
              <a:spLocks noChangeArrowheads="1"/>
            </p:cNvSpPr>
            <p:nvPr/>
          </p:nvSpPr>
          <p:spPr bwMode="auto">
            <a:xfrm>
              <a:off x="2986" y="3075"/>
              <a:ext cx="5" cy="9"/>
            </a:xfrm>
            <a:prstGeom prst="rect">
              <a:avLst/>
            </a:prstGeom>
            <a:solidFill>
              <a:srgbClr val="000000"/>
            </a:solidFill>
            <a:ln w="9525">
              <a:solidFill>
                <a:schemeClr val="tx1"/>
              </a:solidFill>
              <a:miter lim="800000"/>
              <a:headEnd/>
              <a:tailEnd/>
            </a:ln>
          </p:spPr>
          <p:txBody>
            <a:bodyPr/>
            <a:lstStyle>
              <a:lvl1pPr>
                <a:defRPr sz="2800">
                  <a:solidFill>
                    <a:schemeClr val="tx1"/>
                  </a:solidFill>
                  <a:latin typeface="Trebuchet MS" pitchFamily="34" charset="0"/>
                </a:defRPr>
              </a:lvl1pPr>
              <a:lvl2pPr marL="742950" indent="-285750">
                <a:defRPr sz="2800">
                  <a:solidFill>
                    <a:schemeClr val="tx1"/>
                  </a:solidFill>
                  <a:latin typeface="Trebuchet MS" pitchFamily="34" charset="0"/>
                </a:defRPr>
              </a:lvl2pPr>
              <a:lvl3pPr marL="1143000" indent="-228600">
                <a:defRPr sz="2800">
                  <a:solidFill>
                    <a:schemeClr val="tx1"/>
                  </a:solidFill>
                  <a:latin typeface="Trebuchet MS" pitchFamily="34" charset="0"/>
                </a:defRPr>
              </a:lvl3pPr>
              <a:lvl4pPr marL="1600200" indent="-228600">
                <a:defRPr sz="2800">
                  <a:solidFill>
                    <a:schemeClr val="tx1"/>
                  </a:solidFill>
                  <a:latin typeface="Trebuchet MS" pitchFamily="34" charset="0"/>
                </a:defRPr>
              </a:lvl4pPr>
              <a:lvl5pPr marL="2057400" indent="-228600">
                <a:defRPr sz="2800">
                  <a:solidFill>
                    <a:schemeClr val="tx1"/>
                  </a:solidFill>
                  <a:latin typeface="Trebuchet MS" pitchFamily="34" charset="0"/>
                </a:defRPr>
              </a:lvl5pPr>
              <a:lvl6pPr marL="2514600" indent="-228600" algn="ctr" eaLnBrk="0" fontAlgn="base" hangingPunct="0">
                <a:spcBef>
                  <a:spcPct val="0"/>
                </a:spcBef>
                <a:spcAft>
                  <a:spcPct val="0"/>
                </a:spcAft>
                <a:defRPr sz="2800">
                  <a:solidFill>
                    <a:schemeClr val="tx1"/>
                  </a:solidFill>
                  <a:latin typeface="Trebuchet MS" pitchFamily="34" charset="0"/>
                </a:defRPr>
              </a:lvl6pPr>
              <a:lvl7pPr marL="2971800" indent="-228600" algn="ctr" eaLnBrk="0" fontAlgn="base" hangingPunct="0">
                <a:spcBef>
                  <a:spcPct val="0"/>
                </a:spcBef>
                <a:spcAft>
                  <a:spcPct val="0"/>
                </a:spcAft>
                <a:defRPr sz="2800">
                  <a:solidFill>
                    <a:schemeClr val="tx1"/>
                  </a:solidFill>
                  <a:latin typeface="Trebuchet MS" pitchFamily="34" charset="0"/>
                </a:defRPr>
              </a:lvl7pPr>
              <a:lvl8pPr marL="3429000" indent="-228600" algn="ctr" eaLnBrk="0" fontAlgn="base" hangingPunct="0">
                <a:spcBef>
                  <a:spcPct val="0"/>
                </a:spcBef>
                <a:spcAft>
                  <a:spcPct val="0"/>
                </a:spcAft>
                <a:defRPr sz="2800">
                  <a:solidFill>
                    <a:schemeClr val="tx1"/>
                  </a:solidFill>
                  <a:latin typeface="Trebuchet MS" pitchFamily="34" charset="0"/>
                </a:defRPr>
              </a:lvl8pPr>
              <a:lvl9pPr marL="3886200" indent="-228600" algn="ctr" eaLnBrk="0" fontAlgn="base" hangingPunct="0">
                <a:spcBef>
                  <a:spcPct val="0"/>
                </a:spcBef>
                <a:spcAft>
                  <a:spcPct val="0"/>
                </a:spcAft>
                <a:defRPr sz="2800">
                  <a:solidFill>
                    <a:schemeClr val="tx1"/>
                  </a:solidFill>
                  <a:latin typeface="Trebuchet MS" pitchFamily="34" charset="0"/>
                </a:defRPr>
              </a:lvl9pPr>
            </a:lstStyle>
            <a:p>
              <a:pPr eaLnBrk="1" hangingPunct="1"/>
              <a:endParaRPr lang="nl-NL" altLang="nl-NL" sz="2400">
                <a:latin typeface="Times New Roman" pitchFamily="18" charset="0"/>
              </a:endParaRPr>
            </a:p>
          </p:txBody>
        </p:sp>
        <p:sp>
          <p:nvSpPr>
            <p:cNvPr id="15388" name="Rectangle 22"/>
            <p:cNvSpPr>
              <a:spLocks noChangeArrowheads="1"/>
            </p:cNvSpPr>
            <p:nvPr/>
          </p:nvSpPr>
          <p:spPr bwMode="auto">
            <a:xfrm>
              <a:off x="2980" y="3084"/>
              <a:ext cx="6" cy="5"/>
            </a:xfrm>
            <a:prstGeom prst="rect">
              <a:avLst/>
            </a:prstGeom>
            <a:solidFill>
              <a:srgbClr val="000000"/>
            </a:solidFill>
            <a:ln w="9525">
              <a:solidFill>
                <a:schemeClr val="tx1"/>
              </a:solidFill>
              <a:miter lim="800000"/>
              <a:headEnd/>
              <a:tailEnd/>
            </a:ln>
          </p:spPr>
          <p:txBody>
            <a:bodyPr/>
            <a:lstStyle>
              <a:lvl1pPr>
                <a:defRPr sz="2800">
                  <a:solidFill>
                    <a:schemeClr val="tx1"/>
                  </a:solidFill>
                  <a:latin typeface="Trebuchet MS" pitchFamily="34" charset="0"/>
                </a:defRPr>
              </a:lvl1pPr>
              <a:lvl2pPr marL="742950" indent="-285750">
                <a:defRPr sz="2800">
                  <a:solidFill>
                    <a:schemeClr val="tx1"/>
                  </a:solidFill>
                  <a:latin typeface="Trebuchet MS" pitchFamily="34" charset="0"/>
                </a:defRPr>
              </a:lvl2pPr>
              <a:lvl3pPr marL="1143000" indent="-228600">
                <a:defRPr sz="2800">
                  <a:solidFill>
                    <a:schemeClr val="tx1"/>
                  </a:solidFill>
                  <a:latin typeface="Trebuchet MS" pitchFamily="34" charset="0"/>
                </a:defRPr>
              </a:lvl3pPr>
              <a:lvl4pPr marL="1600200" indent="-228600">
                <a:defRPr sz="2800">
                  <a:solidFill>
                    <a:schemeClr val="tx1"/>
                  </a:solidFill>
                  <a:latin typeface="Trebuchet MS" pitchFamily="34" charset="0"/>
                </a:defRPr>
              </a:lvl4pPr>
              <a:lvl5pPr marL="2057400" indent="-228600">
                <a:defRPr sz="2800">
                  <a:solidFill>
                    <a:schemeClr val="tx1"/>
                  </a:solidFill>
                  <a:latin typeface="Trebuchet MS" pitchFamily="34" charset="0"/>
                </a:defRPr>
              </a:lvl5pPr>
              <a:lvl6pPr marL="2514600" indent="-228600" algn="ctr" eaLnBrk="0" fontAlgn="base" hangingPunct="0">
                <a:spcBef>
                  <a:spcPct val="0"/>
                </a:spcBef>
                <a:spcAft>
                  <a:spcPct val="0"/>
                </a:spcAft>
                <a:defRPr sz="2800">
                  <a:solidFill>
                    <a:schemeClr val="tx1"/>
                  </a:solidFill>
                  <a:latin typeface="Trebuchet MS" pitchFamily="34" charset="0"/>
                </a:defRPr>
              </a:lvl6pPr>
              <a:lvl7pPr marL="2971800" indent="-228600" algn="ctr" eaLnBrk="0" fontAlgn="base" hangingPunct="0">
                <a:spcBef>
                  <a:spcPct val="0"/>
                </a:spcBef>
                <a:spcAft>
                  <a:spcPct val="0"/>
                </a:spcAft>
                <a:defRPr sz="2800">
                  <a:solidFill>
                    <a:schemeClr val="tx1"/>
                  </a:solidFill>
                  <a:latin typeface="Trebuchet MS" pitchFamily="34" charset="0"/>
                </a:defRPr>
              </a:lvl7pPr>
              <a:lvl8pPr marL="3429000" indent="-228600" algn="ctr" eaLnBrk="0" fontAlgn="base" hangingPunct="0">
                <a:spcBef>
                  <a:spcPct val="0"/>
                </a:spcBef>
                <a:spcAft>
                  <a:spcPct val="0"/>
                </a:spcAft>
                <a:defRPr sz="2800">
                  <a:solidFill>
                    <a:schemeClr val="tx1"/>
                  </a:solidFill>
                  <a:latin typeface="Trebuchet MS" pitchFamily="34" charset="0"/>
                </a:defRPr>
              </a:lvl8pPr>
              <a:lvl9pPr marL="3886200" indent="-228600" algn="ctr" eaLnBrk="0" fontAlgn="base" hangingPunct="0">
                <a:spcBef>
                  <a:spcPct val="0"/>
                </a:spcBef>
                <a:spcAft>
                  <a:spcPct val="0"/>
                </a:spcAft>
                <a:defRPr sz="2800">
                  <a:solidFill>
                    <a:schemeClr val="tx1"/>
                  </a:solidFill>
                  <a:latin typeface="Trebuchet MS" pitchFamily="34" charset="0"/>
                </a:defRPr>
              </a:lvl9pPr>
            </a:lstStyle>
            <a:p>
              <a:pPr eaLnBrk="1" hangingPunct="1"/>
              <a:endParaRPr lang="nl-NL" altLang="nl-NL" sz="2400">
                <a:latin typeface="Times New Roman" pitchFamily="18" charset="0"/>
              </a:endParaRPr>
            </a:p>
          </p:txBody>
        </p:sp>
        <p:sp>
          <p:nvSpPr>
            <p:cNvPr id="15389" name="Rectangle 23"/>
            <p:cNvSpPr>
              <a:spLocks noChangeArrowheads="1"/>
            </p:cNvSpPr>
            <p:nvPr/>
          </p:nvSpPr>
          <p:spPr bwMode="auto">
            <a:xfrm>
              <a:off x="2975" y="3089"/>
              <a:ext cx="5" cy="4"/>
            </a:xfrm>
            <a:prstGeom prst="rect">
              <a:avLst/>
            </a:prstGeom>
            <a:solidFill>
              <a:srgbClr val="000000"/>
            </a:solidFill>
            <a:ln w="9525">
              <a:solidFill>
                <a:schemeClr val="tx1"/>
              </a:solidFill>
              <a:miter lim="800000"/>
              <a:headEnd/>
              <a:tailEnd/>
            </a:ln>
          </p:spPr>
          <p:txBody>
            <a:bodyPr/>
            <a:lstStyle>
              <a:lvl1pPr>
                <a:defRPr sz="2800">
                  <a:solidFill>
                    <a:schemeClr val="tx1"/>
                  </a:solidFill>
                  <a:latin typeface="Trebuchet MS" pitchFamily="34" charset="0"/>
                </a:defRPr>
              </a:lvl1pPr>
              <a:lvl2pPr marL="742950" indent="-285750">
                <a:defRPr sz="2800">
                  <a:solidFill>
                    <a:schemeClr val="tx1"/>
                  </a:solidFill>
                  <a:latin typeface="Trebuchet MS" pitchFamily="34" charset="0"/>
                </a:defRPr>
              </a:lvl2pPr>
              <a:lvl3pPr marL="1143000" indent="-228600">
                <a:defRPr sz="2800">
                  <a:solidFill>
                    <a:schemeClr val="tx1"/>
                  </a:solidFill>
                  <a:latin typeface="Trebuchet MS" pitchFamily="34" charset="0"/>
                </a:defRPr>
              </a:lvl3pPr>
              <a:lvl4pPr marL="1600200" indent="-228600">
                <a:defRPr sz="2800">
                  <a:solidFill>
                    <a:schemeClr val="tx1"/>
                  </a:solidFill>
                  <a:latin typeface="Trebuchet MS" pitchFamily="34" charset="0"/>
                </a:defRPr>
              </a:lvl4pPr>
              <a:lvl5pPr marL="2057400" indent="-228600">
                <a:defRPr sz="2800">
                  <a:solidFill>
                    <a:schemeClr val="tx1"/>
                  </a:solidFill>
                  <a:latin typeface="Trebuchet MS" pitchFamily="34" charset="0"/>
                </a:defRPr>
              </a:lvl5pPr>
              <a:lvl6pPr marL="2514600" indent="-228600" algn="ctr" eaLnBrk="0" fontAlgn="base" hangingPunct="0">
                <a:spcBef>
                  <a:spcPct val="0"/>
                </a:spcBef>
                <a:spcAft>
                  <a:spcPct val="0"/>
                </a:spcAft>
                <a:defRPr sz="2800">
                  <a:solidFill>
                    <a:schemeClr val="tx1"/>
                  </a:solidFill>
                  <a:latin typeface="Trebuchet MS" pitchFamily="34" charset="0"/>
                </a:defRPr>
              </a:lvl6pPr>
              <a:lvl7pPr marL="2971800" indent="-228600" algn="ctr" eaLnBrk="0" fontAlgn="base" hangingPunct="0">
                <a:spcBef>
                  <a:spcPct val="0"/>
                </a:spcBef>
                <a:spcAft>
                  <a:spcPct val="0"/>
                </a:spcAft>
                <a:defRPr sz="2800">
                  <a:solidFill>
                    <a:schemeClr val="tx1"/>
                  </a:solidFill>
                  <a:latin typeface="Trebuchet MS" pitchFamily="34" charset="0"/>
                </a:defRPr>
              </a:lvl7pPr>
              <a:lvl8pPr marL="3429000" indent="-228600" algn="ctr" eaLnBrk="0" fontAlgn="base" hangingPunct="0">
                <a:spcBef>
                  <a:spcPct val="0"/>
                </a:spcBef>
                <a:spcAft>
                  <a:spcPct val="0"/>
                </a:spcAft>
                <a:defRPr sz="2800">
                  <a:solidFill>
                    <a:schemeClr val="tx1"/>
                  </a:solidFill>
                  <a:latin typeface="Trebuchet MS" pitchFamily="34" charset="0"/>
                </a:defRPr>
              </a:lvl8pPr>
              <a:lvl9pPr marL="3886200" indent="-228600" algn="ctr" eaLnBrk="0" fontAlgn="base" hangingPunct="0">
                <a:spcBef>
                  <a:spcPct val="0"/>
                </a:spcBef>
                <a:spcAft>
                  <a:spcPct val="0"/>
                </a:spcAft>
                <a:defRPr sz="2800">
                  <a:solidFill>
                    <a:schemeClr val="tx1"/>
                  </a:solidFill>
                  <a:latin typeface="Trebuchet MS" pitchFamily="34" charset="0"/>
                </a:defRPr>
              </a:lvl9pPr>
            </a:lstStyle>
            <a:p>
              <a:pPr eaLnBrk="1" hangingPunct="1"/>
              <a:endParaRPr lang="nl-NL" altLang="nl-NL" sz="2400">
                <a:latin typeface="Times New Roman" pitchFamily="18" charset="0"/>
              </a:endParaRPr>
            </a:p>
          </p:txBody>
        </p:sp>
        <p:sp>
          <p:nvSpPr>
            <p:cNvPr id="15390" name="Rectangle 24"/>
            <p:cNvSpPr>
              <a:spLocks noChangeArrowheads="1"/>
            </p:cNvSpPr>
            <p:nvPr/>
          </p:nvSpPr>
          <p:spPr bwMode="auto">
            <a:xfrm>
              <a:off x="2970" y="3093"/>
              <a:ext cx="5" cy="5"/>
            </a:xfrm>
            <a:prstGeom prst="rect">
              <a:avLst/>
            </a:prstGeom>
            <a:solidFill>
              <a:srgbClr val="000000"/>
            </a:solidFill>
            <a:ln w="9525">
              <a:solidFill>
                <a:schemeClr val="tx1"/>
              </a:solidFill>
              <a:miter lim="800000"/>
              <a:headEnd/>
              <a:tailEnd/>
            </a:ln>
          </p:spPr>
          <p:txBody>
            <a:bodyPr/>
            <a:lstStyle>
              <a:lvl1pPr>
                <a:defRPr sz="2800">
                  <a:solidFill>
                    <a:schemeClr val="tx1"/>
                  </a:solidFill>
                  <a:latin typeface="Trebuchet MS" pitchFamily="34" charset="0"/>
                </a:defRPr>
              </a:lvl1pPr>
              <a:lvl2pPr marL="742950" indent="-285750">
                <a:defRPr sz="2800">
                  <a:solidFill>
                    <a:schemeClr val="tx1"/>
                  </a:solidFill>
                  <a:latin typeface="Trebuchet MS" pitchFamily="34" charset="0"/>
                </a:defRPr>
              </a:lvl2pPr>
              <a:lvl3pPr marL="1143000" indent="-228600">
                <a:defRPr sz="2800">
                  <a:solidFill>
                    <a:schemeClr val="tx1"/>
                  </a:solidFill>
                  <a:latin typeface="Trebuchet MS" pitchFamily="34" charset="0"/>
                </a:defRPr>
              </a:lvl3pPr>
              <a:lvl4pPr marL="1600200" indent="-228600">
                <a:defRPr sz="2800">
                  <a:solidFill>
                    <a:schemeClr val="tx1"/>
                  </a:solidFill>
                  <a:latin typeface="Trebuchet MS" pitchFamily="34" charset="0"/>
                </a:defRPr>
              </a:lvl4pPr>
              <a:lvl5pPr marL="2057400" indent="-228600">
                <a:defRPr sz="2800">
                  <a:solidFill>
                    <a:schemeClr val="tx1"/>
                  </a:solidFill>
                  <a:latin typeface="Trebuchet MS" pitchFamily="34" charset="0"/>
                </a:defRPr>
              </a:lvl5pPr>
              <a:lvl6pPr marL="2514600" indent="-228600" algn="ctr" eaLnBrk="0" fontAlgn="base" hangingPunct="0">
                <a:spcBef>
                  <a:spcPct val="0"/>
                </a:spcBef>
                <a:spcAft>
                  <a:spcPct val="0"/>
                </a:spcAft>
                <a:defRPr sz="2800">
                  <a:solidFill>
                    <a:schemeClr val="tx1"/>
                  </a:solidFill>
                  <a:latin typeface="Trebuchet MS" pitchFamily="34" charset="0"/>
                </a:defRPr>
              </a:lvl6pPr>
              <a:lvl7pPr marL="2971800" indent="-228600" algn="ctr" eaLnBrk="0" fontAlgn="base" hangingPunct="0">
                <a:spcBef>
                  <a:spcPct val="0"/>
                </a:spcBef>
                <a:spcAft>
                  <a:spcPct val="0"/>
                </a:spcAft>
                <a:defRPr sz="2800">
                  <a:solidFill>
                    <a:schemeClr val="tx1"/>
                  </a:solidFill>
                  <a:latin typeface="Trebuchet MS" pitchFamily="34" charset="0"/>
                </a:defRPr>
              </a:lvl7pPr>
              <a:lvl8pPr marL="3429000" indent="-228600" algn="ctr" eaLnBrk="0" fontAlgn="base" hangingPunct="0">
                <a:spcBef>
                  <a:spcPct val="0"/>
                </a:spcBef>
                <a:spcAft>
                  <a:spcPct val="0"/>
                </a:spcAft>
                <a:defRPr sz="2800">
                  <a:solidFill>
                    <a:schemeClr val="tx1"/>
                  </a:solidFill>
                  <a:latin typeface="Trebuchet MS" pitchFamily="34" charset="0"/>
                </a:defRPr>
              </a:lvl8pPr>
              <a:lvl9pPr marL="3886200" indent="-228600" algn="ctr" eaLnBrk="0" fontAlgn="base" hangingPunct="0">
                <a:spcBef>
                  <a:spcPct val="0"/>
                </a:spcBef>
                <a:spcAft>
                  <a:spcPct val="0"/>
                </a:spcAft>
                <a:defRPr sz="2800">
                  <a:solidFill>
                    <a:schemeClr val="tx1"/>
                  </a:solidFill>
                  <a:latin typeface="Trebuchet MS" pitchFamily="34" charset="0"/>
                </a:defRPr>
              </a:lvl9pPr>
            </a:lstStyle>
            <a:p>
              <a:pPr eaLnBrk="1" hangingPunct="1"/>
              <a:endParaRPr lang="nl-NL" altLang="nl-NL" sz="2400">
                <a:latin typeface="Times New Roman" pitchFamily="18" charset="0"/>
              </a:endParaRPr>
            </a:p>
          </p:txBody>
        </p:sp>
        <p:sp>
          <p:nvSpPr>
            <p:cNvPr id="15391" name="Rectangle 25"/>
            <p:cNvSpPr>
              <a:spLocks noChangeArrowheads="1"/>
            </p:cNvSpPr>
            <p:nvPr/>
          </p:nvSpPr>
          <p:spPr bwMode="auto">
            <a:xfrm>
              <a:off x="2959" y="3108"/>
              <a:ext cx="5" cy="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2800">
                  <a:solidFill>
                    <a:schemeClr val="tx1"/>
                  </a:solidFill>
                  <a:latin typeface="Trebuchet MS" pitchFamily="34" charset="0"/>
                </a:defRPr>
              </a:lvl1pPr>
              <a:lvl2pPr marL="742950" indent="-285750">
                <a:defRPr sz="2800">
                  <a:solidFill>
                    <a:schemeClr val="tx1"/>
                  </a:solidFill>
                  <a:latin typeface="Trebuchet MS" pitchFamily="34" charset="0"/>
                </a:defRPr>
              </a:lvl2pPr>
              <a:lvl3pPr marL="1143000" indent="-228600">
                <a:defRPr sz="2800">
                  <a:solidFill>
                    <a:schemeClr val="tx1"/>
                  </a:solidFill>
                  <a:latin typeface="Trebuchet MS" pitchFamily="34" charset="0"/>
                </a:defRPr>
              </a:lvl3pPr>
              <a:lvl4pPr marL="1600200" indent="-228600">
                <a:defRPr sz="2800">
                  <a:solidFill>
                    <a:schemeClr val="tx1"/>
                  </a:solidFill>
                  <a:latin typeface="Trebuchet MS" pitchFamily="34" charset="0"/>
                </a:defRPr>
              </a:lvl4pPr>
              <a:lvl5pPr marL="2057400" indent="-228600">
                <a:defRPr sz="2800">
                  <a:solidFill>
                    <a:schemeClr val="tx1"/>
                  </a:solidFill>
                  <a:latin typeface="Trebuchet MS" pitchFamily="34" charset="0"/>
                </a:defRPr>
              </a:lvl5pPr>
              <a:lvl6pPr marL="2514600" indent="-228600" algn="ctr" eaLnBrk="0" fontAlgn="base" hangingPunct="0">
                <a:spcBef>
                  <a:spcPct val="0"/>
                </a:spcBef>
                <a:spcAft>
                  <a:spcPct val="0"/>
                </a:spcAft>
                <a:defRPr sz="2800">
                  <a:solidFill>
                    <a:schemeClr val="tx1"/>
                  </a:solidFill>
                  <a:latin typeface="Trebuchet MS" pitchFamily="34" charset="0"/>
                </a:defRPr>
              </a:lvl6pPr>
              <a:lvl7pPr marL="2971800" indent="-228600" algn="ctr" eaLnBrk="0" fontAlgn="base" hangingPunct="0">
                <a:spcBef>
                  <a:spcPct val="0"/>
                </a:spcBef>
                <a:spcAft>
                  <a:spcPct val="0"/>
                </a:spcAft>
                <a:defRPr sz="2800">
                  <a:solidFill>
                    <a:schemeClr val="tx1"/>
                  </a:solidFill>
                  <a:latin typeface="Trebuchet MS" pitchFamily="34" charset="0"/>
                </a:defRPr>
              </a:lvl7pPr>
              <a:lvl8pPr marL="3429000" indent="-228600" algn="ctr" eaLnBrk="0" fontAlgn="base" hangingPunct="0">
                <a:spcBef>
                  <a:spcPct val="0"/>
                </a:spcBef>
                <a:spcAft>
                  <a:spcPct val="0"/>
                </a:spcAft>
                <a:defRPr sz="2800">
                  <a:solidFill>
                    <a:schemeClr val="tx1"/>
                  </a:solidFill>
                  <a:latin typeface="Trebuchet MS" pitchFamily="34" charset="0"/>
                </a:defRPr>
              </a:lvl8pPr>
              <a:lvl9pPr marL="3886200" indent="-228600" algn="ctr" eaLnBrk="0" fontAlgn="base" hangingPunct="0">
                <a:spcBef>
                  <a:spcPct val="0"/>
                </a:spcBef>
                <a:spcAft>
                  <a:spcPct val="0"/>
                </a:spcAft>
                <a:defRPr sz="2800">
                  <a:solidFill>
                    <a:schemeClr val="tx1"/>
                  </a:solidFill>
                  <a:latin typeface="Trebuchet MS" pitchFamily="34" charset="0"/>
                </a:defRPr>
              </a:lvl9pPr>
            </a:lstStyle>
            <a:p>
              <a:pPr eaLnBrk="1" hangingPunct="1"/>
              <a:endParaRPr lang="nl-NL" altLang="nl-NL" sz="2400">
                <a:latin typeface="Times New Roman" pitchFamily="18" charset="0"/>
              </a:endParaRPr>
            </a:p>
          </p:txBody>
        </p:sp>
        <p:sp>
          <p:nvSpPr>
            <p:cNvPr id="15392" name="Rectangle 26"/>
            <p:cNvSpPr>
              <a:spLocks noChangeArrowheads="1"/>
            </p:cNvSpPr>
            <p:nvPr/>
          </p:nvSpPr>
          <p:spPr bwMode="auto">
            <a:xfrm>
              <a:off x="2878" y="3212"/>
              <a:ext cx="6" cy="9"/>
            </a:xfrm>
            <a:prstGeom prst="rect">
              <a:avLst/>
            </a:prstGeom>
            <a:solidFill>
              <a:srgbClr val="000000"/>
            </a:solidFill>
            <a:ln w="9525">
              <a:solidFill>
                <a:schemeClr val="tx1"/>
              </a:solidFill>
              <a:miter lim="800000"/>
              <a:headEnd/>
              <a:tailEnd/>
            </a:ln>
          </p:spPr>
          <p:txBody>
            <a:bodyPr/>
            <a:lstStyle>
              <a:lvl1pPr>
                <a:defRPr sz="2800">
                  <a:solidFill>
                    <a:schemeClr val="tx1"/>
                  </a:solidFill>
                  <a:latin typeface="Trebuchet MS" pitchFamily="34" charset="0"/>
                </a:defRPr>
              </a:lvl1pPr>
              <a:lvl2pPr marL="742950" indent="-285750">
                <a:defRPr sz="2800">
                  <a:solidFill>
                    <a:schemeClr val="tx1"/>
                  </a:solidFill>
                  <a:latin typeface="Trebuchet MS" pitchFamily="34" charset="0"/>
                </a:defRPr>
              </a:lvl2pPr>
              <a:lvl3pPr marL="1143000" indent="-228600">
                <a:defRPr sz="2800">
                  <a:solidFill>
                    <a:schemeClr val="tx1"/>
                  </a:solidFill>
                  <a:latin typeface="Trebuchet MS" pitchFamily="34" charset="0"/>
                </a:defRPr>
              </a:lvl3pPr>
              <a:lvl4pPr marL="1600200" indent="-228600">
                <a:defRPr sz="2800">
                  <a:solidFill>
                    <a:schemeClr val="tx1"/>
                  </a:solidFill>
                  <a:latin typeface="Trebuchet MS" pitchFamily="34" charset="0"/>
                </a:defRPr>
              </a:lvl4pPr>
              <a:lvl5pPr marL="2057400" indent="-228600">
                <a:defRPr sz="2800">
                  <a:solidFill>
                    <a:schemeClr val="tx1"/>
                  </a:solidFill>
                  <a:latin typeface="Trebuchet MS" pitchFamily="34" charset="0"/>
                </a:defRPr>
              </a:lvl5pPr>
              <a:lvl6pPr marL="2514600" indent="-228600" algn="ctr" eaLnBrk="0" fontAlgn="base" hangingPunct="0">
                <a:spcBef>
                  <a:spcPct val="0"/>
                </a:spcBef>
                <a:spcAft>
                  <a:spcPct val="0"/>
                </a:spcAft>
                <a:defRPr sz="2800">
                  <a:solidFill>
                    <a:schemeClr val="tx1"/>
                  </a:solidFill>
                  <a:latin typeface="Trebuchet MS" pitchFamily="34" charset="0"/>
                </a:defRPr>
              </a:lvl6pPr>
              <a:lvl7pPr marL="2971800" indent="-228600" algn="ctr" eaLnBrk="0" fontAlgn="base" hangingPunct="0">
                <a:spcBef>
                  <a:spcPct val="0"/>
                </a:spcBef>
                <a:spcAft>
                  <a:spcPct val="0"/>
                </a:spcAft>
                <a:defRPr sz="2800">
                  <a:solidFill>
                    <a:schemeClr val="tx1"/>
                  </a:solidFill>
                  <a:latin typeface="Trebuchet MS" pitchFamily="34" charset="0"/>
                </a:defRPr>
              </a:lvl7pPr>
              <a:lvl8pPr marL="3429000" indent="-228600" algn="ctr" eaLnBrk="0" fontAlgn="base" hangingPunct="0">
                <a:spcBef>
                  <a:spcPct val="0"/>
                </a:spcBef>
                <a:spcAft>
                  <a:spcPct val="0"/>
                </a:spcAft>
                <a:defRPr sz="2800">
                  <a:solidFill>
                    <a:schemeClr val="tx1"/>
                  </a:solidFill>
                  <a:latin typeface="Trebuchet MS" pitchFamily="34" charset="0"/>
                </a:defRPr>
              </a:lvl8pPr>
              <a:lvl9pPr marL="3886200" indent="-228600" algn="ctr" eaLnBrk="0" fontAlgn="base" hangingPunct="0">
                <a:spcBef>
                  <a:spcPct val="0"/>
                </a:spcBef>
                <a:spcAft>
                  <a:spcPct val="0"/>
                </a:spcAft>
                <a:defRPr sz="2800">
                  <a:solidFill>
                    <a:schemeClr val="tx1"/>
                  </a:solidFill>
                  <a:latin typeface="Trebuchet MS" pitchFamily="34" charset="0"/>
                </a:defRPr>
              </a:lvl9pPr>
            </a:lstStyle>
            <a:p>
              <a:pPr eaLnBrk="1" hangingPunct="1"/>
              <a:endParaRPr lang="nl-NL" altLang="nl-NL" sz="2400">
                <a:latin typeface="Times New Roman" pitchFamily="18" charset="0"/>
              </a:endParaRPr>
            </a:p>
          </p:txBody>
        </p:sp>
        <p:sp>
          <p:nvSpPr>
            <p:cNvPr id="15393" name="Rectangle 27"/>
            <p:cNvSpPr>
              <a:spLocks noChangeArrowheads="1"/>
            </p:cNvSpPr>
            <p:nvPr/>
          </p:nvSpPr>
          <p:spPr bwMode="auto">
            <a:xfrm>
              <a:off x="2867" y="3231"/>
              <a:ext cx="6" cy="9"/>
            </a:xfrm>
            <a:prstGeom prst="rect">
              <a:avLst/>
            </a:prstGeom>
            <a:solidFill>
              <a:srgbClr val="000000"/>
            </a:solidFill>
            <a:ln w="9525">
              <a:solidFill>
                <a:schemeClr val="tx1"/>
              </a:solidFill>
              <a:miter lim="800000"/>
              <a:headEnd/>
              <a:tailEnd/>
            </a:ln>
          </p:spPr>
          <p:txBody>
            <a:bodyPr/>
            <a:lstStyle>
              <a:lvl1pPr>
                <a:defRPr sz="2800">
                  <a:solidFill>
                    <a:schemeClr val="tx1"/>
                  </a:solidFill>
                  <a:latin typeface="Trebuchet MS" pitchFamily="34" charset="0"/>
                </a:defRPr>
              </a:lvl1pPr>
              <a:lvl2pPr marL="742950" indent="-285750">
                <a:defRPr sz="2800">
                  <a:solidFill>
                    <a:schemeClr val="tx1"/>
                  </a:solidFill>
                  <a:latin typeface="Trebuchet MS" pitchFamily="34" charset="0"/>
                </a:defRPr>
              </a:lvl2pPr>
              <a:lvl3pPr marL="1143000" indent="-228600">
                <a:defRPr sz="2800">
                  <a:solidFill>
                    <a:schemeClr val="tx1"/>
                  </a:solidFill>
                  <a:latin typeface="Trebuchet MS" pitchFamily="34" charset="0"/>
                </a:defRPr>
              </a:lvl3pPr>
              <a:lvl4pPr marL="1600200" indent="-228600">
                <a:defRPr sz="2800">
                  <a:solidFill>
                    <a:schemeClr val="tx1"/>
                  </a:solidFill>
                  <a:latin typeface="Trebuchet MS" pitchFamily="34" charset="0"/>
                </a:defRPr>
              </a:lvl4pPr>
              <a:lvl5pPr marL="2057400" indent="-228600">
                <a:defRPr sz="2800">
                  <a:solidFill>
                    <a:schemeClr val="tx1"/>
                  </a:solidFill>
                  <a:latin typeface="Trebuchet MS" pitchFamily="34" charset="0"/>
                </a:defRPr>
              </a:lvl5pPr>
              <a:lvl6pPr marL="2514600" indent="-228600" algn="ctr" eaLnBrk="0" fontAlgn="base" hangingPunct="0">
                <a:spcBef>
                  <a:spcPct val="0"/>
                </a:spcBef>
                <a:spcAft>
                  <a:spcPct val="0"/>
                </a:spcAft>
                <a:defRPr sz="2800">
                  <a:solidFill>
                    <a:schemeClr val="tx1"/>
                  </a:solidFill>
                  <a:latin typeface="Trebuchet MS" pitchFamily="34" charset="0"/>
                </a:defRPr>
              </a:lvl6pPr>
              <a:lvl7pPr marL="2971800" indent="-228600" algn="ctr" eaLnBrk="0" fontAlgn="base" hangingPunct="0">
                <a:spcBef>
                  <a:spcPct val="0"/>
                </a:spcBef>
                <a:spcAft>
                  <a:spcPct val="0"/>
                </a:spcAft>
                <a:defRPr sz="2800">
                  <a:solidFill>
                    <a:schemeClr val="tx1"/>
                  </a:solidFill>
                  <a:latin typeface="Trebuchet MS" pitchFamily="34" charset="0"/>
                </a:defRPr>
              </a:lvl7pPr>
              <a:lvl8pPr marL="3429000" indent="-228600" algn="ctr" eaLnBrk="0" fontAlgn="base" hangingPunct="0">
                <a:spcBef>
                  <a:spcPct val="0"/>
                </a:spcBef>
                <a:spcAft>
                  <a:spcPct val="0"/>
                </a:spcAft>
                <a:defRPr sz="2800">
                  <a:solidFill>
                    <a:schemeClr val="tx1"/>
                  </a:solidFill>
                  <a:latin typeface="Trebuchet MS" pitchFamily="34" charset="0"/>
                </a:defRPr>
              </a:lvl8pPr>
              <a:lvl9pPr marL="3886200" indent="-228600" algn="ctr" eaLnBrk="0" fontAlgn="base" hangingPunct="0">
                <a:spcBef>
                  <a:spcPct val="0"/>
                </a:spcBef>
                <a:spcAft>
                  <a:spcPct val="0"/>
                </a:spcAft>
                <a:defRPr sz="2800">
                  <a:solidFill>
                    <a:schemeClr val="tx1"/>
                  </a:solidFill>
                  <a:latin typeface="Trebuchet MS" pitchFamily="34" charset="0"/>
                </a:defRPr>
              </a:lvl9pPr>
            </a:lstStyle>
            <a:p>
              <a:pPr eaLnBrk="1" hangingPunct="1"/>
              <a:endParaRPr lang="nl-NL" altLang="nl-NL" sz="2400">
                <a:latin typeface="Times New Roman" pitchFamily="18" charset="0"/>
              </a:endParaRPr>
            </a:p>
          </p:txBody>
        </p:sp>
        <p:sp>
          <p:nvSpPr>
            <p:cNvPr id="15394" name="Rectangle 28"/>
            <p:cNvSpPr>
              <a:spLocks noChangeArrowheads="1"/>
            </p:cNvSpPr>
            <p:nvPr/>
          </p:nvSpPr>
          <p:spPr bwMode="auto">
            <a:xfrm>
              <a:off x="2851" y="3259"/>
              <a:ext cx="6" cy="9"/>
            </a:xfrm>
            <a:prstGeom prst="rect">
              <a:avLst/>
            </a:prstGeom>
            <a:solidFill>
              <a:srgbClr val="000000"/>
            </a:solidFill>
            <a:ln w="9525">
              <a:solidFill>
                <a:schemeClr val="tx1"/>
              </a:solidFill>
              <a:miter lim="800000"/>
              <a:headEnd/>
              <a:tailEnd/>
            </a:ln>
          </p:spPr>
          <p:txBody>
            <a:bodyPr/>
            <a:lstStyle>
              <a:lvl1pPr>
                <a:defRPr sz="2800">
                  <a:solidFill>
                    <a:schemeClr val="tx1"/>
                  </a:solidFill>
                  <a:latin typeface="Trebuchet MS" pitchFamily="34" charset="0"/>
                </a:defRPr>
              </a:lvl1pPr>
              <a:lvl2pPr marL="742950" indent="-285750">
                <a:defRPr sz="2800">
                  <a:solidFill>
                    <a:schemeClr val="tx1"/>
                  </a:solidFill>
                  <a:latin typeface="Trebuchet MS" pitchFamily="34" charset="0"/>
                </a:defRPr>
              </a:lvl2pPr>
              <a:lvl3pPr marL="1143000" indent="-228600">
                <a:defRPr sz="2800">
                  <a:solidFill>
                    <a:schemeClr val="tx1"/>
                  </a:solidFill>
                  <a:latin typeface="Trebuchet MS" pitchFamily="34" charset="0"/>
                </a:defRPr>
              </a:lvl3pPr>
              <a:lvl4pPr marL="1600200" indent="-228600">
                <a:defRPr sz="2800">
                  <a:solidFill>
                    <a:schemeClr val="tx1"/>
                  </a:solidFill>
                  <a:latin typeface="Trebuchet MS" pitchFamily="34" charset="0"/>
                </a:defRPr>
              </a:lvl4pPr>
              <a:lvl5pPr marL="2057400" indent="-228600">
                <a:defRPr sz="2800">
                  <a:solidFill>
                    <a:schemeClr val="tx1"/>
                  </a:solidFill>
                  <a:latin typeface="Trebuchet MS" pitchFamily="34" charset="0"/>
                </a:defRPr>
              </a:lvl5pPr>
              <a:lvl6pPr marL="2514600" indent="-228600" algn="ctr" eaLnBrk="0" fontAlgn="base" hangingPunct="0">
                <a:spcBef>
                  <a:spcPct val="0"/>
                </a:spcBef>
                <a:spcAft>
                  <a:spcPct val="0"/>
                </a:spcAft>
                <a:defRPr sz="2800">
                  <a:solidFill>
                    <a:schemeClr val="tx1"/>
                  </a:solidFill>
                  <a:latin typeface="Trebuchet MS" pitchFamily="34" charset="0"/>
                </a:defRPr>
              </a:lvl6pPr>
              <a:lvl7pPr marL="2971800" indent="-228600" algn="ctr" eaLnBrk="0" fontAlgn="base" hangingPunct="0">
                <a:spcBef>
                  <a:spcPct val="0"/>
                </a:spcBef>
                <a:spcAft>
                  <a:spcPct val="0"/>
                </a:spcAft>
                <a:defRPr sz="2800">
                  <a:solidFill>
                    <a:schemeClr val="tx1"/>
                  </a:solidFill>
                  <a:latin typeface="Trebuchet MS" pitchFamily="34" charset="0"/>
                </a:defRPr>
              </a:lvl7pPr>
              <a:lvl8pPr marL="3429000" indent="-228600" algn="ctr" eaLnBrk="0" fontAlgn="base" hangingPunct="0">
                <a:spcBef>
                  <a:spcPct val="0"/>
                </a:spcBef>
                <a:spcAft>
                  <a:spcPct val="0"/>
                </a:spcAft>
                <a:defRPr sz="2800">
                  <a:solidFill>
                    <a:schemeClr val="tx1"/>
                  </a:solidFill>
                  <a:latin typeface="Trebuchet MS" pitchFamily="34" charset="0"/>
                </a:defRPr>
              </a:lvl8pPr>
              <a:lvl9pPr marL="3886200" indent="-228600" algn="ctr" eaLnBrk="0" fontAlgn="base" hangingPunct="0">
                <a:spcBef>
                  <a:spcPct val="0"/>
                </a:spcBef>
                <a:spcAft>
                  <a:spcPct val="0"/>
                </a:spcAft>
                <a:defRPr sz="2800">
                  <a:solidFill>
                    <a:schemeClr val="tx1"/>
                  </a:solidFill>
                  <a:latin typeface="Trebuchet MS" pitchFamily="34" charset="0"/>
                </a:defRPr>
              </a:lvl9pPr>
            </a:lstStyle>
            <a:p>
              <a:pPr eaLnBrk="1" hangingPunct="1"/>
              <a:endParaRPr lang="nl-NL" altLang="nl-NL" sz="2400">
                <a:latin typeface="Times New Roman" pitchFamily="18" charset="0"/>
              </a:endParaRPr>
            </a:p>
          </p:txBody>
        </p:sp>
        <p:sp>
          <p:nvSpPr>
            <p:cNvPr id="15395" name="Rectangle 29"/>
            <p:cNvSpPr>
              <a:spLocks noChangeArrowheads="1"/>
            </p:cNvSpPr>
            <p:nvPr/>
          </p:nvSpPr>
          <p:spPr bwMode="auto">
            <a:xfrm>
              <a:off x="2130" y="2993"/>
              <a:ext cx="11" cy="7"/>
            </a:xfrm>
            <a:prstGeom prst="rect">
              <a:avLst/>
            </a:prstGeom>
            <a:solidFill>
              <a:srgbClr val="000000"/>
            </a:solidFill>
            <a:ln w="9525">
              <a:solidFill>
                <a:schemeClr val="tx1"/>
              </a:solidFill>
              <a:miter lim="800000"/>
              <a:headEnd/>
              <a:tailEnd/>
            </a:ln>
          </p:spPr>
          <p:txBody>
            <a:bodyPr/>
            <a:lstStyle>
              <a:lvl1pPr>
                <a:defRPr sz="2800">
                  <a:solidFill>
                    <a:schemeClr val="tx1"/>
                  </a:solidFill>
                  <a:latin typeface="Trebuchet MS" pitchFamily="34" charset="0"/>
                </a:defRPr>
              </a:lvl1pPr>
              <a:lvl2pPr marL="742950" indent="-285750">
                <a:defRPr sz="2800">
                  <a:solidFill>
                    <a:schemeClr val="tx1"/>
                  </a:solidFill>
                  <a:latin typeface="Trebuchet MS" pitchFamily="34" charset="0"/>
                </a:defRPr>
              </a:lvl2pPr>
              <a:lvl3pPr marL="1143000" indent="-228600">
                <a:defRPr sz="2800">
                  <a:solidFill>
                    <a:schemeClr val="tx1"/>
                  </a:solidFill>
                  <a:latin typeface="Trebuchet MS" pitchFamily="34" charset="0"/>
                </a:defRPr>
              </a:lvl3pPr>
              <a:lvl4pPr marL="1600200" indent="-228600">
                <a:defRPr sz="2800">
                  <a:solidFill>
                    <a:schemeClr val="tx1"/>
                  </a:solidFill>
                  <a:latin typeface="Trebuchet MS" pitchFamily="34" charset="0"/>
                </a:defRPr>
              </a:lvl4pPr>
              <a:lvl5pPr marL="2057400" indent="-228600">
                <a:defRPr sz="2800">
                  <a:solidFill>
                    <a:schemeClr val="tx1"/>
                  </a:solidFill>
                  <a:latin typeface="Trebuchet MS" pitchFamily="34" charset="0"/>
                </a:defRPr>
              </a:lvl5pPr>
              <a:lvl6pPr marL="2514600" indent="-228600" algn="ctr" eaLnBrk="0" fontAlgn="base" hangingPunct="0">
                <a:spcBef>
                  <a:spcPct val="0"/>
                </a:spcBef>
                <a:spcAft>
                  <a:spcPct val="0"/>
                </a:spcAft>
                <a:defRPr sz="2800">
                  <a:solidFill>
                    <a:schemeClr val="tx1"/>
                  </a:solidFill>
                  <a:latin typeface="Trebuchet MS" pitchFamily="34" charset="0"/>
                </a:defRPr>
              </a:lvl6pPr>
              <a:lvl7pPr marL="2971800" indent="-228600" algn="ctr" eaLnBrk="0" fontAlgn="base" hangingPunct="0">
                <a:spcBef>
                  <a:spcPct val="0"/>
                </a:spcBef>
                <a:spcAft>
                  <a:spcPct val="0"/>
                </a:spcAft>
                <a:defRPr sz="2800">
                  <a:solidFill>
                    <a:schemeClr val="tx1"/>
                  </a:solidFill>
                  <a:latin typeface="Trebuchet MS" pitchFamily="34" charset="0"/>
                </a:defRPr>
              </a:lvl7pPr>
              <a:lvl8pPr marL="3429000" indent="-228600" algn="ctr" eaLnBrk="0" fontAlgn="base" hangingPunct="0">
                <a:spcBef>
                  <a:spcPct val="0"/>
                </a:spcBef>
                <a:spcAft>
                  <a:spcPct val="0"/>
                </a:spcAft>
                <a:defRPr sz="2800">
                  <a:solidFill>
                    <a:schemeClr val="tx1"/>
                  </a:solidFill>
                  <a:latin typeface="Trebuchet MS" pitchFamily="34" charset="0"/>
                </a:defRPr>
              </a:lvl8pPr>
              <a:lvl9pPr marL="3886200" indent="-228600" algn="ctr" eaLnBrk="0" fontAlgn="base" hangingPunct="0">
                <a:spcBef>
                  <a:spcPct val="0"/>
                </a:spcBef>
                <a:spcAft>
                  <a:spcPct val="0"/>
                </a:spcAft>
                <a:defRPr sz="2800">
                  <a:solidFill>
                    <a:schemeClr val="tx1"/>
                  </a:solidFill>
                  <a:latin typeface="Trebuchet MS" pitchFamily="34" charset="0"/>
                </a:defRPr>
              </a:lvl9pPr>
            </a:lstStyle>
            <a:p>
              <a:pPr eaLnBrk="1" hangingPunct="1"/>
              <a:endParaRPr lang="nl-NL" altLang="nl-NL" sz="2400">
                <a:latin typeface="Times New Roman" pitchFamily="18" charset="0"/>
              </a:endParaRPr>
            </a:p>
          </p:txBody>
        </p:sp>
        <p:sp>
          <p:nvSpPr>
            <p:cNvPr id="15396" name="Rectangle 30"/>
            <p:cNvSpPr>
              <a:spLocks noChangeArrowheads="1"/>
            </p:cNvSpPr>
            <p:nvPr/>
          </p:nvSpPr>
          <p:spPr bwMode="auto">
            <a:xfrm>
              <a:off x="1392" y="3593"/>
              <a:ext cx="6" cy="13"/>
            </a:xfrm>
            <a:prstGeom prst="rect">
              <a:avLst/>
            </a:prstGeom>
            <a:solidFill>
              <a:srgbClr val="000000"/>
            </a:solidFill>
            <a:ln w="9525">
              <a:solidFill>
                <a:schemeClr val="tx1"/>
              </a:solidFill>
              <a:miter lim="800000"/>
              <a:headEnd/>
              <a:tailEnd/>
            </a:ln>
          </p:spPr>
          <p:txBody>
            <a:bodyPr/>
            <a:lstStyle>
              <a:lvl1pPr>
                <a:defRPr sz="2800">
                  <a:solidFill>
                    <a:schemeClr val="tx1"/>
                  </a:solidFill>
                  <a:latin typeface="Trebuchet MS" pitchFamily="34" charset="0"/>
                </a:defRPr>
              </a:lvl1pPr>
              <a:lvl2pPr marL="742950" indent="-285750">
                <a:defRPr sz="2800">
                  <a:solidFill>
                    <a:schemeClr val="tx1"/>
                  </a:solidFill>
                  <a:latin typeface="Trebuchet MS" pitchFamily="34" charset="0"/>
                </a:defRPr>
              </a:lvl2pPr>
              <a:lvl3pPr marL="1143000" indent="-228600">
                <a:defRPr sz="2800">
                  <a:solidFill>
                    <a:schemeClr val="tx1"/>
                  </a:solidFill>
                  <a:latin typeface="Trebuchet MS" pitchFamily="34" charset="0"/>
                </a:defRPr>
              </a:lvl3pPr>
              <a:lvl4pPr marL="1600200" indent="-228600">
                <a:defRPr sz="2800">
                  <a:solidFill>
                    <a:schemeClr val="tx1"/>
                  </a:solidFill>
                  <a:latin typeface="Trebuchet MS" pitchFamily="34" charset="0"/>
                </a:defRPr>
              </a:lvl4pPr>
              <a:lvl5pPr marL="2057400" indent="-228600">
                <a:defRPr sz="2800">
                  <a:solidFill>
                    <a:schemeClr val="tx1"/>
                  </a:solidFill>
                  <a:latin typeface="Trebuchet MS" pitchFamily="34" charset="0"/>
                </a:defRPr>
              </a:lvl5pPr>
              <a:lvl6pPr marL="2514600" indent="-228600" algn="ctr" eaLnBrk="0" fontAlgn="base" hangingPunct="0">
                <a:spcBef>
                  <a:spcPct val="0"/>
                </a:spcBef>
                <a:spcAft>
                  <a:spcPct val="0"/>
                </a:spcAft>
                <a:defRPr sz="2800">
                  <a:solidFill>
                    <a:schemeClr val="tx1"/>
                  </a:solidFill>
                  <a:latin typeface="Trebuchet MS" pitchFamily="34" charset="0"/>
                </a:defRPr>
              </a:lvl6pPr>
              <a:lvl7pPr marL="2971800" indent="-228600" algn="ctr" eaLnBrk="0" fontAlgn="base" hangingPunct="0">
                <a:spcBef>
                  <a:spcPct val="0"/>
                </a:spcBef>
                <a:spcAft>
                  <a:spcPct val="0"/>
                </a:spcAft>
                <a:defRPr sz="2800">
                  <a:solidFill>
                    <a:schemeClr val="tx1"/>
                  </a:solidFill>
                  <a:latin typeface="Trebuchet MS" pitchFamily="34" charset="0"/>
                </a:defRPr>
              </a:lvl7pPr>
              <a:lvl8pPr marL="3429000" indent="-228600" algn="ctr" eaLnBrk="0" fontAlgn="base" hangingPunct="0">
                <a:spcBef>
                  <a:spcPct val="0"/>
                </a:spcBef>
                <a:spcAft>
                  <a:spcPct val="0"/>
                </a:spcAft>
                <a:defRPr sz="2800">
                  <a:solidFill>
                    <a:schemeClr val="tx1"/>
                  </a:solidFill>
                  <a:latin typeface="Trebuchet MS" pitchFamily="34" charset="0"/>
                </a:defRPr>
              </a:lvl8pPr>
              <a:lvl9pPr marL="3886200" indent="-228600" algn="ctr" eaLnBrk="0" fontAlgn="base" hangingPunct="0">
                <a:spcBef>
                  <a:spcPct val="0"/>
                </a:spcBef>
                <a:spcAft>
                  <a:spcPct val="0"/>
                </a:spcAft>
                <a:defRPr sz="2800">
                  <a:solidFill>
                    <a:schemeClr val="tx1"/>
                  </a:solidFill>
                  <a:latin typeface="Trebuchet MS" pitchFamily="34" charset="0"/>
                </a:defRPr>
              </a:lvl9pPr>
            </a:lstStyle>
            <a:p>
              <a:pPr eaLnBrk="1" hangingPunct="1"/>
              <a:endParaRPr lang="nl-NL" altLang="nl-NL" sz="2400">
                <a:latin typeface="Times New Roman" pitchFamily="18" charset="0"/>
              </a:endParaRPr>
            </a:p>
          </p:txBody>
        </p:sp>
        <p:sp>
          <p:nvSpPr>
            <p:cNvPr id="15397" name="Rectangle 31"/>
            <p:cNvSpPr>
              <a:spLocks noChangeArrowheads="1"/>
            </p:cNvSpPr>
            <p:nvPr/>
          </p:nvSpPr>
          <p:spPr bwMode="auto">
            <a:xfrm>
              <a:off x="2601" y="3228"/>
              <a:ext cx="11" cy="4"/>
            </a:xfrm>
            <a:prstGeom prst="rect">
              <a:avLst/>
            </a:prstGeom>
            <a:solidFill>
              <a:srgbClr val="000000"/>
            </a:solidFill>
            <a:ln w="9525">
              <a:solidFill>
                <a:schemeClr val="tx1"/>
              </a:solidFill>
              <a:miter lim="800000"/>
              <a:headEnd/>
              <a:tailEnd/>
            </a:ln>
          </p:spPr>
          <p:txBody>
            <a:bodyPr/>
            <a:lstStyle>
              <a:lvl1pPr>
                <a:defRPr sz="2800">
                  <a:solidFill>
                    <a:schemeClr val="tx1"/>
                  </a:solidFill>
                  <a:latin typeface="Trebuchet MS" pitchFamily="34" charset="0"/>
                </a:defRPr>
              </a:lvl1pPr>
              <a:lvl2pPr marL="742950" indent="-285750">
                <a:defRPr sz="2800">
                  <a:solidFill>
                    <a:schemeClr val="tx1"/>
                  </a:solidFill>
                  <a:latin typeface="Trebuchet MS" pitchFamily="34" charset="0"/>
                </a:defRPr>
              </a:lvl2pPr>
              <a:lvl3pPr marL="1143000" indent="-228600">
                <a:defRPr sz="2800">
                  <a:solidFill>
                    <a:schemeClr val="tx1"/>
                  </a:solidFill>
                  <a:latin typeface="Trebuchet MS" pitchFamily="34" charset="0"/>
                </a:defRPr>
              </a:lvl3pPr>
              <a:lvl4pPr marL="1600200" indent="-228600">
                <a:defRPr sz="2800">
                  <a:solidFill>
                    <a:schemeClr val="tx1"/>
                  </a:solidFill>
                  <a:latin typeface="Trebuchet MS" pitchFamily="34" charset="0"/>
                </a:defRPr>
              </a:lvl4pPr>
              <a:lvl5pPr marL="2057400" indent="-228600">
                <a:defRPr sz="2800">
                  <a:solidFill>
                    <a:schemeClr val="tx1"/>
                  </a:solidFill>
                  <a:latin typeface="Trebuchet MS" pitchFamily="34" charset="0"/>
                </a:defRPr>
              </a:lvl5pPr>
              <a:lvl6pPr marL="2514600" indent="-228600" algn="ctr" eaLnBrk="0" fontAlgn="base" hangingPunct="0">
                <a:spcBef>
                  <a:spcPct val="0"/>
                </a:spcBef>
                <a:spcAft>
                  <a:spcPct val="0"/>
                </a:spcAft>
                <a:defRPr sz="2800">
                  <a:solidFill>
                    <a:schemeClr val="tx1"/>
                  </a:solidFill>
                  <a:latin typeface="Trebuchet MS" pitchFamily="34" charset="0"/>
                </a:defRPr>
              </a:lvl6pPr>
              <a:lvl7pPr marL="2971800" indent="-228600" algn="ctr" eaLnBrk="0" fontAlgn="base" hangingPunct="0">
                <a:spcBef>
                  <a:spcPct val="0"/>
                </a:spcBef>
                <a:spcAft>
                  <a:spcPct val="0"/>
                </a:spcAft>
                <a:defRPr sz="2800">
                  <a:solidFill>
                    <a:schemeClr val="tx1"/>
                  </a:solidFill>
                  <a:latin typeface="Trebuchet MS" pitchFamily="34" charset="0"/>
                </a:defRPr>
              </a:lvl7pPr>
              <a:lvl8pPr marL="3429000" indent="-228600" algn="ctr" eaLnBrk="0" fontAlgn="base" hangingPunct="0">
                <a:spcBef>
                  <a:spcPct val="0"/>
                </a:spcBef>
                <a:spcAft>
                  <a:spcPct val="0"/>
                </a:spcAft>
                <a:defRPr sz="2800">
                  <a:solidFill>
                    <a:schemeClr val="tx1"/>
                  </a:solidFill>
                  <a:latin typeface="Trebuchet MS" pitchFamily="34" charset="0"/>
                </a:defRPr>
              </a:lvl8pPr>
              <a:lvl9pPr marL="3886200" indent="-228600" algn="ctr" eaLnBrk="0" fontAlgn="base" hangingPunct="0">
                <a:spcBef>
                  <a:spcPct val="0"/>
                </a:spcBef>
                <a:spcAft>
                  <a:spcPct val="0"/>
                </a:spcAft>
                <a:defRPr sz="2800">
                  <a:solidFill>
                    <a:schemeClr val="tx1"/>
                  </a:solidFill>
                  <a:latin typeface="Trebuchet MS" pitchFamily="34" charset="0"/>
                </a:defRPr>
              </a:lvl9pPr>
            </a:lstStyle>
            <a:p>
              <a:pPr eaLnBrk="1" hangingPunct="1"/>
              <a:endParaRPr lang="nl-NL" altLang="nl-NL" sz="2400">
                <a:latin typeface="Times New Roman" pitchFamily="18" charset="0"/>
              </a:endParaRPr>
            </a:p>
          </p:txBody>
        </p:sp>
        <p:sp>
          <p:nvSpPr>
            <p:cNvPr id="15398" name="Rectangle 32"/>
            <p:cNvSpPr>
              <a:spLocks noChangeArrowheads="1"/>
            </p:cNvSpPr>
            <p:nvPr/>
          </p:nvSpPr>
          <p:spPr bwMode="auto">
            <a:xfrm>
              <a:off x="2771" y="2866"/>
              <a:ext cx="43" cy="5"/>
            </a:xfrm>
            <a:prstGeom prst="rect">
              <a:avLst/>
            </a:prstGeom>
            <a:solidFill>
              <a:srgbClr val="000000"/>
            </a:solidFill>
            <a:ln w="9525">
              <a:solidFill>
                <a:schemeClr val="tx1"/>
              </a:solidFill>
              <a:miter lim="800000"/>
              <a:headEnd/>
              <a:tailEnd/>
            </a:ln>
          </p:spPr>
          <p:txBody>
            <a:bodyPr/>
            <a:lstStyle>
              <a:lvl1pPr>
                <a:defRPr sz="2800">
                  <a:solidFill>
                    <a:schemeClr val="tx1"/>
                  </a:solidFill>
                  <a:latin typeface="Trebuchet MS" pitchFamily="34" charset="0"/>
                </a:defRPr>
              </a:lvl1pPr>
              <a:lvl2pPr marL="742950" indent="-285750">
                <a:defRPr sz="2800">
                  <a:solidFill>
                    <a:schemeClr val="tx1"/>
                  </a:solidFill>
                  <a:latin typeface="Trebuchet MS" pitchFamily="34" charset="0"/>
                </a:defRPr>
              </a:lvl2pPr>
              <a:lvl3pPr marL="1143000" indent="-228600">
                <a:defRPr sz="2800">
                  <a:solidFill>
                    <a:schemeClr val="tx1"/>
                  </a:solidFill>
                  <a:latin typeface="Trebuchet MS" pitchFamily="34" charset="0"/>
                </a:defRPr>
              </a:lvl3pPr>
              <a:lvl4pPr marL="1600200" indent="-228600">
                <a:defRPr sz="2800">
                  <a:solidFill>
                    <a:schemeClr val="tx1"/>
                  </a:solidFill>
                  <a:latin typeface="Trebuchet MS" pitchFamily="34" charset="0"/>
                </a:defRPr>
              </a:lvl4pPr>
              <a:lvl5pPr marL="2057400" indent="-228600">
                <a:defRPr sz="2800">
                  <a:solidFill>
                    <a:schemeClr val="tx1"/>
                  </a:solidFill>
                  <a:latin typeface="Trebuchet MS" pitchFamily="34" charset="0"/>
                </a:defRPr>
              </a:lvl5pPr>
              <a:lvl6pPr marL="2514600" indent="-228600" algn="ctr" eaLnBrk="0" fontAlgn="base" hangingPunct="0">
                <a:spcBef>
                  <a:spcPct val="0"/>
                </a:spcBef>
                <a:spcAft>
                  <a:spcPct val="0"/>
                </a:spcAft>
                <a:defRPr sz="2800">
                  <a:solidFill>
                    <a:schemeClr val="tx1"/>
                  </a:solidFill>
                  <a:latin typeface="Trebuchet MS" pitchFamily="34" charset="0"/>
                </a:defRPr>
              </a:lvl6pPr>
              <a:lvl7pPr marL="2971800" indent="-228600" algn="ctr" eaLnBrk="0" fontAlgn="base" hangingPunct="0">
                <a:spcBef>
                  <a:spcPct val="0"/>
                </a:spcBef>
                <a:spcAft>
                  <a:spcPct val="0"/>
                </a:spcAft>
                <a:defRPr sz="2800">
                  <a:solidFill>
                    <a:schemeClr val="tx1"/>
                  </a:solidFill>
                  <a:latin typeface="Trebuchet MS" pitchFamily="34" charset="0"/>
                </a:defRPr>
              </a:lvl7pPr>
              <a:lvl8pPr marL="3429000" indent="-228600" algn="ctr" eaLnBrk="0" fontAlgn="base" hangingPunct="0">
                <a:spcBef>
                  <a:spcPct val="0"/>
                </a:spcBef>
                <a:spcAft>
                  <a:spcPct val="0"/>
                </a:spcAft>
                <a:defRPr sz="2800">
                  <a:solidFill>
                    <a:schemeClr val="tx1"/>
                  </a:solidFill>
                  <a:latin typeface="Trebuchet MS" pitchFamily="34" charset="0"/>
                </a:defRPr>
              </a:lvl8pPr>
              <a:lvl9pPr marL="3886200" indent="-228600" algn="ctr" eaLnBrk="0" fontAlgn="base" hangingPunct="0">
                <a:spcBef>
                  <a:spcPct val="0"/>
                </a:spcBef>
                <a:spcAft>
                  <a:spcPct val="0"/>
                </a:spcAft>
                <a:defRPr sz="2800">
                  <a:solidFill>
                    <a:schemeClr val="tx1"/>
                  </a:solidFill>
                  <a:latin typeface="Trebuchet MS" pitchFamily="34" charset="0"/>
                </a:defRPr>
              </a:lvl9pPr>
            </a:lstStyle>
            <a:p>
              <a:pPr eaLnBrk="1" hangingPunct="1"/>
              <a:endParaRPr lang="nl-NL" altLang="nl-NL" sz="2400">
                <a:latin typeface="Times New Roman" pitchFamily="18" charset="0"/>
              </a:endParaRPr>
            </a:p>
          </p:txBody>
        </p:sp>
        <p:sp>
          <p:nvSpPr>
            <p:cNvPr id="15399" name="Rectangle 33"/>
            <p:cNvSpPr>
              <a:spLocks noChangeArrowheads="1"/>
            </p:cNvSpPr>
            <p:nvPr/>
          </p:nvSpPr>
          <p:spPr bwMode="auto">
            <a:xfrm>
              <a:off x="3024" y="3027"/>
              <a:ext cx="5" cy="10"/>
            </a:xfrm>
            <a:prstGeom prst="rect">
              <a:avLst/>
            </a:prstGeom>
            <a:solidFill>
              <a:srgbClr val="000000"/>
            </a:solidFill>
            <a:ln w="9525">
              <a:solidFill>
                <a:schemeClr val="tx1"/>
              </a:solidFill>
              <a:miter lim="800000"/>
              <a:headEnd/>
              <a:tailEnd/>
            </a:ln>
          </p:spPr>
          <p:txBody>
            <a:bodyPr/>
            <a:lstStyle>
              <a:lvl1pPr>
                <a:defRPr sz="2800">
                  <a:solidFill>
                    <a:schemeClr val="tx1"/>
                  </a:solidFill>
                  <a:latin typeface="Trebuchet MS" pitchFamily="34" charset="0"/>
                </a:defRPr>
              </a:lvl1pPr>
              <a:lvl2pPr marL="742950" indent="-285750">
                <a:defRPr sz="2800">
                  <a:solidFill>
                    <a:schemeClr val="tx1"/>
                  </a:solidFill>
                  <a:latin typeface="Trebuchet MS" pitchFamily="34" charset="0"/>
                </a:defRPr>
              </a:lvl2pPr>
              <a:lvl3pPr marL="1143000" indent="-228600">
                <a:defRPr sz="2800">
                  <a:solidFill>
                    <a:schemeClr val="tx1"/>
                  </a:solidFill>
                  <a:latin typeface="Trebuchet MS" pitchFamily="34" charset="0"/>
                </a:defRPr>
              </a:lvl3pPr>
              <a:lvl4pPr marL="1600200" indent="-228600">
                <a:defRPr sz="2800">
                  <a:solidFill>
                    <a:schemeClr val="tx1"/>
                  </a:solidFill>
                  <a:latin typeface="Trebuchet MS" pitchFamily="34" charset="0"/>
                </a:defRPr>
              </a:lvl4pPr>
              <a:lvl5pPr marL="2057400" indent="-228600">
                <a:defRPr sz="2800">
                  <a:solidFill>
                    <a:schemeClr val="tx1"/>
                  </a:solidFill>
                  <a:latin typeface="Trebuchet MS" pitchFamily="34" charset="0"/>
                </a:defRPr>
              </a:lvl5pPr>
              <a:lvl6pPr marL="2514600" indent="-228600" algn="ctr" eaLnBrk="0" fontAlgn="base" hangingPunct="0">
                <a:spcBef>
                  <a:spcPct val="0"/>
                </a:spcBef>
                <a:spcAft>
                  <a:spcPct val="0"/>
                </a:spcAft>
                <a:defRPr sz="2800">
                  <a:solidFill>
                    <a:schemeClr val="tx1"/>
                  </a:solidFill>
                  <a:latin typeface="Trebuchet MS" pitchFamily="34" charset="0"/>
                </a:defRPr>
              </a:lvl6pPr>
              <a:lvl7pPr marL="2971800" indent="-228600" algn="ctr" eaLnBrk="0" fontAlgn="base" hangingPunct="0">
                <a:spcBef>
                  <a:spcPct val="0"/>
                </a:spcBef>
                <a:spcAft>
                  <a:spcPct val="0"/>
                </a:spcAft>
                <a:defRPr sz="2800">
                  <a:solidFill>
                    <a:schemeClr val="tx1"/>
                  </a:solidFill>
                  <a:latin typeface="Trebuchet MS" pitchFamily="34" charset="0"/>
                </a:defRPr>
              </a:lvl7pPr>
              <a:lvl8pPr marL="3429000" indent="-228600" algn="ctr" eaLnBrk="0" fontAlgn="base" hangingPunct="0">
                <a:spcBef>
                  <a:spcPct val="0"/>
                </a:spcBef>
                <a:spcAft>
                  <a:spcPct val="0"/>
                </a:spcAft>
                <a:defRPr sz="2800">
                  <a:solidFill>
                    <a:schemeClr val="tx1"/>
                  </a:solidFill>
                  <a:latin typeface="Trebuchet MS" pitchFamily="34" charset="0"/>
                </a:defRPr>
              </a:lvl8pPr>
              <a:lvl9pPr marL="3886200" indent="-228600" algn="ctr" eaLnBrk="0" fontAlgn="base" hangingPunct="0">
                <a:spcBef>
                  <a:spcPct val="0"/>
                </a:spcBef>
                <a:spcAft>
                  <a:spcPct val="0"/>
                </a:spcAft>
                <a:defRPr sz="2800">
                  <a:solidFill>
                    <a:schemeClr val="tx1"/>
                  </a:solidFill>
                  <a:latin typeface="Trebuchet MS" pitchFamily="34" charset="0"/>
                </a:defRPr>
              </a:lvl9pPr>
            </a:lstStyle>
            <a:p>
              <a:pPr eaLnBrk="1" hangingPunct="1"/>
              <a:endParaRPr lang="nl-NL" altLang="nl-NL" sz="2400">
                <a:latin typeface="Times New Roman" pitchFamily="18" charset="0"/>
              </a:endParaRPr>
            </a:p>
          </p:txBody>
        </p:sp>
        <p:sp>
          <p:nvSpPr>
            <p:cNvPr id="15400" name="Rectangle 34"/>
            <p:cNvSpPr>
              <a:spLocks noChangeArrowheads="1"/>
            </p:cNvSpPr>
            <p:nvPr/>
          </p:nvSpPr>
          <p:spPr bwMode="auto">
            <a:xfrm>
              <a:off x="3013" y="3046"/>
              <a:ext cx="5" cy="5"/>
            </a:xfrm>
            <a:prstGeom prst="rect">
              <a:avLst/>
            </a:prstGeom>
            <a:solidFill>
              <a:srgbClr val="000000"/>
            </a:solidFill>
            <a:ln w="9525">
              <a:solidFill>
                <a:schemeClr val="tx1"/>
              </a:solidFill>
              <a:miter lim="800000"/>
              <a:headEnd/>
              <a:tailEnd/>
            </a:ln>
          </p:spPr>
          <p:txBody>
            <a:bodyPr/>
            <a:lstStyle>
              <a:lvl1pPr>
                <a:defRPr sz="2800">
                  <a:solidFill>
                    <a:schemeClr val="tx1"/>
                  </a:solidFill>
                  <a:latin typeface="Trebuchet MS" pitchFamily="34" charset="0"/>
                </a:defRPr>
              </a:lvl1pPr>
              <a:lvl2pPr marL="742950" indent="-285750">
                <a:defRPr sz="2800">
                  <a:solidFill>
                    <a:schemeClr val="tx1"/>
                  </a:solidFill>
                  <a:latin typeface="Trebuchet MS" pitchFamily="34" charset="0"/>
                </a:defRPr>
              </a:lvl2pPr>
              <a:lvl3pPr marL="1143000" indent="-228600">
                <a:defRPr sz="2800">
                  <a:solidFill>
                    <a:schemeClr val="tx1"/>
                  </a:solidFill>
                  <a:latin typeface="Trebuchet MS" pitchFamily="34" charset="0"/>
                </a:defRPr>
              </a:lvl3pPr>
              <a:lvl4pPr marL="1600200" indent="-228600">
                <a:defRPr sz="2800">
                  <a:solidFill>
                    <a:schemeClr val="tx1"/>
                  </a:solidFill>
                  <a:latin typeface="Trebuchet MS" pitchFamily="34" charset="0"/>
                </a:defRPr>
              </a:lvl4pPr>
              <a:lvl5pPr marL="2057400" indent="-228600">
                <a:defRPr sz="2800">
                  <a:solidFill>
                    <a:schemeClr val="tx1"/>
                  </a:solidFill>
                  <a:latin typeface="Trebuchet MS" pitchFamily="34" charset="0"/>
                </a:defRPr>
              </a:lvl5pPr>
              <a:lvl6pPr marL="2514600" indent="-228600" algn="ctr" eaLnBrk="0" fontAlgn="base" hangingPunct="0">
                <a:spcBef>
                  <a:spcPct val="0"/>
                </a:spcBef>
                <a:spcAft>
                  <a:spcPct val="0"/>
                </a:spcAft>
                <a:defRPr sz="2800">
                  <a:solidFill>
                    <a:schemeClr val="tx1"/>
                  </a:solidFill>
                  <a:latin typeface="Trebuchet MS" pitchFamily="34" charset="0"/>
                </a:defRPr>
              </a:lvl6pPr>
              <a:lvl7pPr marL="2971800" indent="-228600" algn="ctr" eaLnBrk="0" fontAlgn="base" hangingPunct="0">
                <a:spcBef>
                  <a:spcPct val="0"/>
                </a:spcBef>
                <a:spcAft>
                  <a:spcPct val="0"/>
                </a:spcAft>
                <a:defRPr sz="2800">
                  <a:solidFill>
                    <a:schemeClr val="tx1"/>
                  </a:solidFill>
                  <a:latin typeface="Trebuchet MS" pitchFamily="34" charset="0"/>
                </a:defRPr>
              </a:lvl7pPr>
              <a:lvl8pPr marL="3429000" indent="-228600" algn="ctr" eaLnBrk="0" fontAlgn="base" hangingPunct="0">
                <a:spcBef>
                  <a:spcPct val="0"/>
                </a:spcBef>
                <a:spcAft>
                  <a:spcPct val="0"/>
                </a:spcAft>
                <a:defRPr sz="2800">
                  <a:solidFill>
                    <a:schemeClr val="tx1"/>
                  </a:solidFill>
                  <a:latin typeface="Trebuchet MS" pitchFamily="34" charset="0"/>
                </a:defRPr>
              </a:lvl8pPr>
              <a:lvl9pPr marL="3886200" indent="-228600" algn="ctr" eaLnBrk="0" fontAlgn="base" hangingPunct="0">
                <a:spcBef>
                  <a:spcPct val="0"/>
                </a:spcBef>
                <a:spcAft>
                  <a:spcPct val="0"/>
                </a:spcAft>
                <a:defRPr sz="2800">
                  <a:solidFill>
                    <a:schemeClr val="tx1"/>
                  </a:solidFill>
                  <a:latin typeface="Trebuchet MS" pitchFamily="34" charset="0"/>
                </a:defRPr>
              </a:lvl9pPr>
            </a:lstStyle>
            <a:p>
              <a:pPr eaLnBrk="1" hangingPunct="1"/>
              <a:endParaRPr lang="nl-NL" altLang="nl-NL" sz="2400">
                <a:latin typeface="Times New Roman" pitchFamily="18" charset="0"/>
              </a:endParaRPr>
            </a:p>
          </p:txBody>
        </p:sp>
        <p:sp>
          <p:nvSpPr>
            <p:cNvPr id="15401" name="Rectangle 35"/>
            <p:cNvSpPr>
              <a:spLocks noChangeArrowheads="1"/>
            </p:cNvSpPr>
            <p:nvPr/>
          </p:nvSpPr>
          <p:spPr bwMode="auto">
            <a:xfrm>
              <a:off x="3002" y="3060"/>
              <a:ext cx="6" cy="5"/>
            </a:xfrm>
            <a:prstGeom prst="rect">
              <a:avLst/>
            </a:prstGeom>
            <a:solidFill>
              <a:srgbClr val="000000"/>
            </a:solidFill>
            <a:ln w="9525">
              <a:solidFill>
                <a:schemeClr val="tx1"/>
              </a:solidFill>
              <a:miter lim="800000"/>
              <a:headEnd/>
              <a:tailEnd/>
            </a:ln>
          </p:spPr>
          <p:txBody>
            <a:bodyPr/>
            <a:lstStyle>
              <a:lvl1pPr>
                <a:defRPr sz="2800">
                  <a:solidFill>
                    <a:schemeClr val="tx1"/>
                  </a:solidFill>
                  <a:latin typeface="Trebuchet MS" pitchFamily="34" charset="0"/>
                </a:defRPr>
              </a:lvl1pPr>
              <a:lvl2pPr marL="742950" indent="-285750">
                <a:defRPr sz="2800">
                  <a:solidFill>
                    <a:schemeClr val="tx1"/>
                  </a:solidFill>
                  <a:latin typeface="Trebuchet MS" pitchFamily="34" charset="0"/>
                </a:defRPr>
              </a:lvl2pPr>
              <a:lvl3pPr marL="1143000" indent="-228600">
                <a:defRPr sz="2800">
                  <a:solidFill>
                    <a:schemeClr val="tx1"/>
                  </a:solidFill>
                  <a:latin typeface="Trebuchet MS" pitchFamily="34" charset="0"/>
                </a:defRPr>
              </a:lvl3pPr>
              <a:lvl4pPr marL="1600200" indent="-228600">
                <a:defRPr sz="2800">
                  <a:solidFill>
                    <a:schemeClr val="tx1"/>
                  </a:solidFill>
                  <a:latin typeface="Trebuchet MS" pitchFamily="34" charset="0"/>
                </a:defRPr>
              </a:lvl4pPr>
              <a:lvl5pPr marL="2057400" indent="-228600">
                <a:defRPr sz="2800">
                  <a:solidFill>
                    <a:schemeClr val="tx1"/>
                  </a:solidFill>
                  <a:latin typeface="Trebuchet MS" pitchFamily="34" charset="0"/>
                </a:defRPr>
              </a:lvl5pPr>
              <a:lvl6pPr marL="2514600" indent="-228600" algn="ctr" eaLnBrk="0" fontAlgn="base" hangingPunct="0">
                <a:spcBef>
                  <a:spcPct val="0"/>
                </a:spcBef>
                <a:spcAft>
                  <a:spcPct val="0"/>
                </a:spcAft>
                <a:defRPr sz="2800">
                  <a:solidFill>
                    <a:schemeClr val="tx1"/>
                  </a:solidFill>
                  <a:latin typeface="Trebuchet MS" pitchFamily="34" charset="0"/>
                </a:defRPr>
              </a:lvl6pPr>
              <a:lvl7pPr marL="2971800" indent="-228600" algn="ctr" eaLnBrk="0" fontAlgn="base" hangingPunct="0">
                <a:spcBef>
                  <a:spcPct val="0"/>
                </a:spcBef>
                <a:spcAft>
                  <a:spcPct val="0"/>
                </a:spcAft>
                <a:defRPr sz="2800">
                  <a:solidFill>
                    <a:schemeClr val="tx1"/>
                  </a:solidFill>
                  <a:latin typeface="Trebuchet MS" pitchFamily="34" charset="0"/>
                </a:defRPr>
              </a:lvl7pPr>
              <a:lvl8pPr marL="3429000" indent="-228600" algn="ctr" eaLnBrk="0" fontAlgn="base" hangingPunct="0">
                <a:spcBef>
                  <a:spcPct val="0"/>
                </a:spcBef>
                <a:spcAft>
                  <a:spcPct val="0"/>
                </a:spcAft>
                <a:defRPr sz="2800">
                  <a:solidFill>
                    <a:schemeClr val="tx1"/>
                  </a:solidFill>
                  <a:latin typeface="Trebuchet MS" pitchFamily="34" charset="0"/>
                </a:defRPr>
              </a:lvl8pPr>
              <a:lvl9pPr marL="3886200" indent="-228600" algn="ctr" eaLnBrk="0" fontAlgn="base" hangingPunct="0">
                <a:spcBef>
                  <a:spcPct val="0"/>
                </a:spcBef>
                <a:spcAft>
                  <a:spcPct val="0"/>
                </a:spcAft>
                <a:defRPr sz="2800">
                  <a:solidFill>
                    <a:schemeClr val="tx1"/>
                  </a:solidFill>
                  <a:latin typeface="Trebuchet MS" pitchFamily="34" charset="0"/>
                </a:defRPr>
              </a:lvl9pPr>
            </a:lstStyle>
            <a:p>
              <a:pPr eaLnBrk="1" hangingPunct="1"/>
              <a:endParaRPr lang="nl-NL" altLang="nl-NL" sz="2400">
                <a:latin typeface="Times New Roman" pitchFamily="18" charset="0"/>
              </a:endParaRPr>
            </a:p>
          </p:txBody>
        </p:sp>
        <p:sp>
          <p:nvSpPr>
            <p:cNvPr id="15402" name="Rectangle 36"/>
            <p:cNvSpPr>
              <a:spLocks noChangeArrowheads="1"/>
            </p:cNvSpPr>
            <p:nvPr/>
          </p:nvSpPr>
          <p:spPr bwMode="auto">
            <a:xfrm>
              <a:off x="2975" y="3037"/>
              <a:ext cx="6" cy="4"/>
            </a:xfrm>
            <a:prstGeom prst="rect">
              <a:avLst/>
            </a:prstGeom>
            <a:solidFill>
              <a:srgbClr val="000000"/>
            </a:solidFill>
            <a:ln w="9525">
              <a:solidFill>
                <a:schemeClr val="tx1"/>
              </a:solidFill>
              <a:miter lim="800000"/>
              <a:headEnd/>
              <a:tailEnd/>
            </a:ln>
          </p:spPr>
          <p:txBody>
            <a:bodyPr/>
            <a:lstStyle>
              <a:lvl1pPr>
                <a:defRPr sz="2800">
                  <a:solidFill>
                    <a:schemeClr val="tx1"/>
                  </a:solidFill>
                  <a:latin typeface="Trebuchet MS" pitchFamily="34" charset="0"/>
                </a:defRPr>
              </a:lvl1pPr>
              <a:lvl2pPr marL="742950" indent="-285750">
                <a:defRPr sz="2800">
                  <a:solidFill>
                    <a:schemeClr val="tx1"/>
                  </a:solidFill>
                  <a:latin typeface="Trebuchet MS" pitchFamily="34" charset="0"/>
                </a:defRPr>
              </a:lvl2pPr>
              <a:lvl3pPr marL="1143000" indent="-228600">
                <a:defRPr sz="2800">
                  <a:solidFill>
                    <a:schemeClr val="tx1"/>
                  </a:solidFill>
                  <a:latin typeface="Trebuchet MS" pitchFamily="34" charset="0"/>
                </a:defRPr>
              </a:lvl3pPr>
              <a:lvl4pPr marL="1600200" indent="-228600">
                <a:defRPr sz="2800">
                  <a:solidFill>
                    <a:schemeClr val="tx1"/>
                  </a:solidFill>
                  <a:latin typeface="Trebuchet MS" pitchFamily="34" charset="0"/>
                </a:defRPr>
              </a:lvl4pPr>
              <a:lvl5pPr marL="2057400" indent="-228600">
                <a:defRPr sz="2800">
                  <a:solidFill>
                    <a:schemeClr val="tx1"/>
                  </a:solidFill>
                  <a:latin typeface="Trebuchet MS" pitchFamily="34" charset="0"/>
                </a:defRPr>
              </a:lvl5pPr>
              <a:lvl6pPr marL="2514600" indent="-228600" algn="ctr" eaLnBrk="0" fontAlgn="base" hangingPunct="0">
                <a:spcBef>
                  <a:spcPct val="0"/>
                </a:spcBef>
                <a:spcAft>
                  <a:spcPct val="0"/>
                </a:spcAft>
                <a:defRPr sz="2800">
                  <a:solidFill>
                    <a:schemeClr val="tx1"/>
                  </a:solidFill>
                  <a:latin typeface="Trebuchet MS" pitchFamily="34" charset="0"/>
                </a:defRPr>
              </a:lvl6pPr>
              <a:lvl7pPr marL="2971800" indent="-228600" algn="ctr" eaLnBrk="0" fontAlgn="base" hangingPunct="0">
                <a:spcBef>
                  <a:spcPct val="0"/>
                </a:spcBef>
                <a:spcAft>
                  <a:spcPct val="0"/>
                </a:spcAft>
                <a:defRPr sz="2800">
                  <a:solidFill>
                    <a:schemeClr val="tx1"/>
                  </a:solidFill>
                  <a:latin typeface="Trebuchet MS" pitchFamily="34" charset="0"/>
                </a:defRPr>
              </a:lvl7pPr>
              <a:lvl8pPr marL="3429000" indent="-228600" algn="ctr" eaLnBrk="0" fontAlgn="base" hangingPunct="0">
                <a:spcBef>
                  <a:spcPct val="0"/>
                </a:spcBef>
                <a:spcAft>
                  <a:spcPct val="0"/>
                </a:spcAft>
                <a:defRPr sz="2800">
                  <a:solidFill>
                    <a:schemeClr val="tx1"/>
                  </a:solidFill>
                  <a:latin typeface="Trebuchet MS" pitchFamily="34" charset="0"/>
                </a:defRPr>
              </a:lvl8pPr>
              <a:lvl9pPr marL="3886200" indent="-228600" algn="ctr" eaLnBrk="0" fontAlgn="base" hangingPunct="0">
                <a:spcBef>
                  <a:spcPct val="0"/>
                </a:spcBef>
                <a:spcAft>
                  <a:spcPct val="0"/>
                </a:spcAft>
                <a:defRPr sz="2800">
                  <a:solidFill>
                    <a:schemeClr val="tx1"/>
                  </a:solidFill>
                  <a:latin typeface="Trebuchet MS" pitchFamily="34" charset="0"/>
                </a:defRPr>
              </a:lvl9pPr>
            </a:lstStyle>
            <a:p>
              <a:pPr eaLnBrk="1" hangingPunct="1"/>
              <a:endParaRPr lang="nl-NL" altLang="nl-NL" sz="2400">
                <a:latin typeface="Times New Roman" pitchFamily="18" charset="0"/>
              </a:endParaRPr>
            </a:p>
          </p:txBody>
        </p:sp>
        <p:sp>
          <p:nvSpPr>
            <p:cNvPr id="15403" name="Rectangle 37"/>
            <p:cNvSpPr>
              <a:spLocks noChangeArrowheads="1"/>
            </p:cNvSpPr>
            <p:nvPr/>
          </p:nvSpPr>
          <p:spPr bwMode="auto">
            <a:xfrm>
              <a:off x="2943" y="3070"/>
              <a:ext cx="6" cy="5"/>
            </a:xfrm>
            <a:prstGeom prst="rect">
              <a:avLst/>
            </a:prstGeom>
            <a:solidFill>
              <a:srgbClr val="000000"/>
            </a:solidFill>
            <a:ln w="9525">
              <a:solidFill>
                <a:schemeClr val="tx1"/>
              </a:solidFill>
              <a:miter lim="800000"/>
              <a:headEnd/>
              <a:tailEnd/>
            </a:ln>
          </p:spPr>
          <p:txBody>
            <a:bodyPr/>
            <a:lstStyle>
              <a:lvl1pPr>
                <a:defRPr sz="2800">
                  <a:solidFill>
                    <a:schemeClr val="tx1"/>
                  </a:solidFill>
                  <a:latin typeface="Trebuchet MS" pitchFamily="34" charset="0"/>
                </a:defRPr>
              </a:lvl1pPr>
              <a:lvl2pPr marL="742950" indent="-285750">
                <a:defRPr sz="2800">
                  <a:solidFill>
                    <a:schemeClr val="tx1"/>
                  </a:solidFill>
                  <a:latin typeface="Trebuchet MS" pitchFamily="34" charset="0"/>
                </a:defRPr>
              </a:lvl2pPr>
              <a:lvl3pPr marL="1143000" indent="-228600">
                <a:defRPr sz="2800">
                  <a:solidFill>
                    <a:schemeClr val="tx1"/>
                  </a:solidFill>
                  <a:latin typeface="Trebuchet MS" pitchFamily="34" charset="0"/>
                </a:defRPr>
              </a:lvl3pPr>
              <a:lvl4pPr marL="1600200" indent="-228600">
                <a:defRPr sz="2800">
                  <a:solidFill>
                    <a:schemeClr val="tx1"/>
                  </a:solidFill>
                  <a:latin typeface="Trebuchet MS" pitchFamily="34" charset="0"/>
                </a:defRPr>
              </a:lvl4pPr>
              <a:lvl5pPr marL="2057400" indent="-228600">
                <a:defRPr sz="2800">
                  <a:solidFill>
                    <a:schemeClr val="tx1"/>
                  </a:solidFill>
                  <a:latin typeface="Trebuchet MS" pitchFamily="34" charset="0"/>
                </a:defRPr>
              </a:lvl5pPr>
              <a:lvl6pPr marL="2514600" indent="-228600" algn="ctr" eaLnBrk="0" fontAlgn="base" hangingPunct="0">
                <a:spcBef>
                  <a:spcPct val="0"/>
                </a:spcBef>
                <a:spcAft>
                  <a:spcPct val="0"/>
                </a:spcAft>
                <a:defRPr sz="2800">
                  <a:solidFill>
                    <a:schemeClr val="tx1"/>
                  </a:solidFill>
                  <a:latin typeface="Trebuchet MS" pitchFamily="34" charset="0"/>
                </a:defRPr>
              </a:lvl6pPr>
              <a:lvl7pPr marL="2971800" indent="-228600" algn="ctr" eaLnBrk="0" fontAlgn="base" hangingPunct="0">
                <a:spcBef>
                  <a:spcPct val="0"/>
                </a:spcBef>
                <a:spcAft>
                  <a:spcPct val="0"/>
                </a:spcAft>
                <a:defRPr sz="2800">
                  <a:solidFill>
                    <a:schemeClr val="tx1"/>
                  </a:solidFill>
                  <a:latin typeface="Trebuchet MS" pitchFamily="34" charset="0"/>
                </a:defRPr>
              </a:lvl7pPr>
              <a:lvl8pPr marL="3429000" indent="-228600" algn="ctr" eaLnBrk="0" fontAlgn="base" hangingPunct="0">
                <a:spcBef>
                  <a:spcPct val="0"/>
                </a:spcBef>
                <a:spcAft>
                  <a:spcPct val="0"/>
                </a:spcAft>
                <a:defRPr sz="2800">
                  <a:solidFill>
                    <a:schemeClr val="tx1"/>
                  </a:solidFill>
                  <a:latin typeface="Trebuchet MS" pitchFamily="34" charset="0"/>
                </a:defRPr>
              </a:lvl8pPr>
              <a:lvl9pPr marL="3886200" indent="-228600" algn="ctr" eaLnBrk="0" fontAlgn="base" hangingPunct="0">
                <a:spcBef>
                  <a:spcPct val="0"/>
                </a:spcBef>
                <a:spcAft>
                  <a:spcPct val="0"/>
                </a:spcAft>
                <a:defRPr sz="2800">
                  <a:solidFill>
                    <a:schemeClr val="tx1"/>
                  </a:solidFill>
                  <a:latin typeface="Trebuchet MS" pitchFamily="34" charset="0"/>
                </a:defRPr>
              </a:lvl9pPr>
            </a:lstStyle>
            <a:p>
              <a:pPr eaLnBrk="1" hangingPunct="1"/>
              <a:endParaRPr lang="nl-NL" altLang="nl-NL" sz="2400">
                <a:latin typeface="Times New Roman" pitchFamily="18" charset="0"/>
              </a:endParaRPr>
            </a:p>
          </p:txBody>
        </p:sp>
        <p:sp>
          <p:nvSpPr>
            <p:cNvPr id="15404" name="Rectangle 38"/>
            <p:cNvSpPr>
              <a:spLocks noChangeArrowheads="1"/>
            </p:cNvSpPr>
            <p:nvPr/>
          </p:nvSpPr>
          <p:spPr bwMode="auto">
            <a:xfrm>
              <a:off x="2841" y="3193"/>
              <a:ext cx="5" cy="9"/>
            </a:xfrm>
            <a:prstGeom prst="rect">
              <a:avLst/>
            </a:prstGeom>
            <a:solidFill>
              <a:srgbClr val="000000"/>
            </a:solidFill>
            <a:ln w="9525">
              <a:solidFill>
                <a:schemeClr val="tx1"/>
              </a:solidFill>
              <a:miter lim="800000"/>
              <a:headEnd/>
              <a:tailEnd/>
            </a:ln>
          </p:spPr>
          <p:txBody>
            <a:bodyPr/>
            <a:lstStyle>
              <a:lvl1pPr>
                <a:defRPr sz="2800">
                  <a:solidFill>
                    <a:schemeClr val="tx1"/>
                  </a:solidFill>
                  <a:latin typeface="Trebuchet MS" pitchFamily="34" charset="0"/>
                </a:defRPr>
              </a:lvl1pPr>
              <a:lvl2pPr marL="742950" indent="-285750">
                <a:defRPr sz="2800">
                  <a:solidFill>
                    <a:schemeClr val="tx1"/>
                  </a:solidFill>
                  <a:latin typeface="Trebuchet MS" pitchFamily="34" charset="0"/>
                </a:defRPr>
              </a:lvl2pPr>
              <a:lvl3pPr marL="1143000" indent="-228600">
                <a:defRPr sz="2800">
                  <a:solidFill>
                    <a:schemeClr val="tx1"/>
                  </a:solidFill>
                  <a:latin typeface="Trebuchet MS" pitchFamily="34" charset="0"/>
                </a:defRPr>
              </a:lvl3pPr>
              <a:lvl4pPr marL="1600200" indent="-228600">
                <a:defRPr sz="2800">
                  <a:solidFill>
                    <a:schemeClr val="tx1"/>
                  </a:solidFill>
                  <a:latin typeface="Trebuchet MS" pitchFamily="34" charset="0"/>
                </a:defRPr>
              </a:lvl4pPr>
              <a:lvl5pPr marL="2057400" indent="-228600">
                <a:defRPr sz="2800">
                  <a:solidFill>
                    <a:schemeClr val="tx1"/>
                  </a:solidFill>
                  <a:latin typeface="Trebuchet MS" pitchFamily="34" charset="0"/>
                </a:defRPr>
              </a:lvl5pPr>
              <a:lvl6pPr marL="2514600" indent="-228600" algn="ctr" eaLnBrk="0" fontAlgn="base" hangingPunct="0">
                <a:spcBef>
                  <a:spcPct val="0"/>
                </a:spcBef>
                <a:spcAft>
                  <a:spcPct val="0"/>
                </a:spcAft>
                <a:defRPr sz="2800">
                  <a:solidFill>
                    <a:schemeClr val="tx1"/>
                  </a:solidFill>
                  <a:latin typeface="Trebuchet MS" pitchFamily="34" charset="0"/>
                </a:defRPr>
              </a:lvl6pPr>
              <a:lvl7pPr marL="2971800" indent="-228600" algn="ctr" eaLnBrk="0" fontAlgn="base" hangingPunct="0">
                <a:spcBef>
                  <a:spcPct val="0"/>
                </a:spcBef>
                <a:spcAft>
                  <a:spcPct val="0"/>
                </a:spcAft>
                <a:defRPr sz="2800">
                  <a:solidFill>
                    <a:schemeClr val="tx1"/>
                  </a:solidFill>
                  <a:latin typeface="Trebuchet MS" pitchFamily="34" charset="0"/>
                </a:defRPr>
              </a:lvl7pPr>
              <a:lvl8pPr marL="3429000" indent="-228600" algn="ctr" eaLnBrk="0" fontAlgn="base" hangingPunct="0">
                <a:spcBef>
                  <a:spcPct val="0"/>
                </a:spcBef>
                <a:spcAft>
                  <a:spcPct val="0"/>
                </a:spcAft>
                <a:defRPr sz="2800">
                  <a:solidFill>
                    <a:schemeClr val="tx1"/>
                  </a:solidFill>
                  <a:latin typeface="Trebuchet MS" pitchFamily="34" charset="0"/>
                </a:defRPr>
              </a:lvl8pPr>
              <a:lvl9pPr marL="3886200" indent="-228600" algn="ctr" eaLnBrk="0" fontAlgn="base" hangingPunct="0">
                <a:spcBef>
                  <a:spcPct val="0"/>
                </a:spcBef>
                <a:spcAft>
                  <a:spcPct val="0"/>
                </a:spcAft>
                <a:defRPr sz="2800">
                  <a:solidFill>
                    <a:schemeClr val="tx1"/>
                  </a:solidFill>
                  <a:latin typeface="Trebuchet MS" pitchFamily="34" charset="0"/>
                </a:defRPr>
              </a:lvl9pPr>
            </a:lstStyle>
            <a:p>
              <a:pPr eaLnBrk="1" hangingPunct="1"/>
              <a:endParaRPr lang="nl-NL" altLang="nl-NL" sz="2400">
                <a:latin typeface="Times New Roman" pitchFamily="18" charset="0"/>
              </a:endParaRPr>
            </a:p>
          </p:txBody>
        </p:sp>
        <p:sp>
          <p:nvSpPr>
            <p:cNvPr id="15405" name="Freeform 39"/>
            <p:cNvSpPr>
              <a:spLocks/>
            </p:cNvSpPr>
            <p:nvPr/>
          </p:nvSpPr>
          <p:spPr bwMode="auto">
            <a:xfrm>
              <a:off x="1472" y="816"/>
              <a:ext cx="1444" cy="408"/>
            </a:xfrm>
            <a:custGeom>
              <a:avLst/>
              <a:gdLst>
                <a:gd name="T0" fmla="*/ 18 w 2755"/>
                <a:gd name="T1" fmla="*/ 2251 h 627"/>
                <a:gd name="T2" fmla="*/ 48 w 2755"/>
                <a:gd name="T3" fmla="*/ 1894 h 627"/>
                <a:gd name="T4" fmla="*/ 120 w 2755"/>
                <a:gd name="T5" fmla="*/ 1428 h 627"/>
                <a:gd name="T6" fmla="*/ 168 w 2755"/>
                <a:gd name="T7" fmla="*/ 1190 h 627"/>
                <a:gd name="T8" fmla="*/ 349 w 2755"/>
                <a:gd name="T9" fmla="*/ 659 h 627"/>
                <a:gd name="T10" fmla="*/ 424 w 2755"/>
                <a:gd name="T11" fmla="*/ 476 h 627"/>
                <a:gd name="T12" fmla="*/ 667 w 2755"/>
                <a:gd name="T13" fmla="*/ 119 h 627"/>
                <a:gd name="T14" fmla="*/ 755 w 2755"/>
                <a:gd name="T15" fmla="*/ 64 h 627"/>
                <a:gd name="T16" fmla="*/ 1033 w 2755"/>
                <a:gd name="T17" fmla="*/ 0 h 627"/>
                <a:gd name="T18" fmla="*/ 1125 w 2755"/>
                <a:gd name="T19" fmla="*/ 64 h 627"/>
                <a:gd name="T20" fmla="*/ 1381 w 2755"/>
                <a:gd name="T21" fmla="*/ 357 h 627"/>
                <a:gd name="T22" fmla="*/ 1456 w 2755"/>
                <a:gd name="T23" fmla="*/ 476 h 627"/>
                <a:gd name="T24" fmla="*/ 1598 w 2755"/>
                <a:gd name="T25" fmla="*/ 832 h 627"/>
                <a:gd name="T26" fmla="*/ 1717 w 2755"/>
                <a:gd name="T27" fmla="*/ 1190 h 627"/>
                <a:gd name="T28" fmla="*/ 1801 w 2755"/>
                <a:gd name="T29" fmla="*/ 1656 h 627"/>
                <a:gd name="T30" fmla="*/ 1831 w 2755"/>
                <a:gd name="T31" fmla="*/ 1894 h 627"/>
                <a:gd name="T32" fmla="*/ 1876 w 2755"/>
                <a:gd name="T33" fmla="*/ 2489 h 627"/>
                <a:gd name="T34" fmla="*/ 1880 w 2755"/>
                <a:gd name="T35" fmla="*/ 2846 h 627"/>
                <a:gd name="T36" fmla="*/ 1862 w 2755"/>
                <a:gd name="T37" fmla="*/ 3431 h 627"/>
                <a:gd name="T38" fmla="*/ 1831 w 2755"/>
                <a:gd name="T39" fmla="*/ 3788 h 627"/>
                <a:gd name="T40" fmla="*/ 1761 w 2755"/>
                <a:gd name="T41" fmla="*/ 4264 h 627"/>
                <a:gd name="T42" fmla="*/ 1712 w 2755"/>
                <a:gd name="T43" fmla="*/ 4502 h 627"/>
                <a:gd name="T44" fmla="*/ 1598 w 2755"/>
                <a:gd name="T45" fmla="*/ 4914 h 627"/>
                <a:gd name="T46" fmla="*/ 1532 w 2755"/>
                <a:gd name="T47" fmla="*/ 5087 h 627"/>
                <a:gd name="T48" fmla="*/ 1381 w 2755"/>
                <a:gd name="T49" fmla="*/ 5389 h 627"/>
                <a:gd name="T50" fmla="*/ 1214 w 2755"/>
                <a:gd name="T51" fmla="*/ 5618 h 627"/>
                <a:gd name="T52" fmla="*/ 1033 w 2755"/>
                <a:gd name="T53" fmla="*/ 5737 h 627"/>
                <a:gd name="T54" fmla="*/ 848 w 2755"/>
                <a:gd name="T55" fmla="*/ 5737 h 627"/>
                <a:gd name="T56" fmla="*/ 667 w 2755"/>
                <a:gd name="T57" fmla="*/ 5618 h 627"/>
                <a:gd name="T58" fmla="*/ 499 w 2755"/>
                <a:gd name="T59" fmla="*/ 5389 h 627"/>
                <a:gd name="T60" fmla="*/ 349 w 2755"/>
                <a:gd name="T61" fmla="*/ 5087 h 627"/>
                <a:gd name="T62" fmla="*/ 283 w 2755"/>
                <a:gd name="T63" fmla="*/ 4914 h 627"/>
                <a:gd name="T64" fmla="*/ 168 w 2755"/>
                <a:gd name="T65" fmla="*/ 4502 h 627"/>
                <a:gd name="T66" fmla="*/ 120 w 2755"/>
                <a:gd name="T67" fmla="*/ 4264 h 627"/>
                <a:gd name="T68" fmla="*/ 48 w 2755"/>
                <a:gd name="T69" fmla="*/ 3788 h 627"/>
                <a:gd name="T70" fmla="*/ 18 w 2755"/>
                <a:gd name="T71" fmla="*/ 3431 h 627"/>
                <a:gd name="T72" fmla="*/ 0 w 2755"/>
                <a:gd name="T73" fmla="*/ 2846 h 627"/>
                <a:gd name="T74" fmla="*/ 36 w 2755"/>
                <a:gd name="T75" fmla="*/ 3257 h 627"/>
                <a:gd name="T76" fmla="*/ 128 w 2755"/>
                <a:gd name="T77" fmla="*/ 3971 h 627"/>
                <a:gd name="T78" fmla="*/ 283 w 2755"/>
                <a:gd name="T79" fmla="*/ 4621 h 627"/>
                <a:gd name="T80" fmla="*/ 499 w 2755"/>
                <a:gd name="T81" fmla="*/ 5087 h 627"/>
                <a:gd name="T82" fmla="*/ 848 w 2755"/>
                <a:gd name="T83" fmla="*/ 5445 h 627"/>
                <a:gd name="T84" fmla="*/ 1214 w 2755"/>
                <a:gd name="T85" fmla="*/ 5325 h 627"/>
                <a:gd name="T86" fmla="*/ 1532 w 2755"/>
                <a:gd name="T87" fmla="*/ 4794 h 627"/>
                <a:gd name="T88" fmla="*/ 1712 w 2755"/>
                <a:gd name="T89" fmla="*/ 4200 h 627"/>
                <a:gd name="T90" fmla="*/ 1810 w 2755"/>
                <a:gd name="T91" fmla="*/ 3669 h 627"/>
                <a:gd name="T92" fmla="*/ 1858 w 2755"/>
                <a:gd name="T93" fmla="*/ 2846 h 627"/>
                <a:gd name="T94" fmla="*/ 1810 w 2755"/>
                <a:gd name="T95" fmla="*/ 2013 h 627"/>
                <a:gd name="T96" fmla="*/ 1704 w 2755"/>
                <a:gd name="T97" fmla="*/ 1428 h 627"/>
                <a:gd name="T98" fmla="*/ 1456 w 2755"/>
                <a:gd name="T99" fmla="*/ 769 h 627"/>
                <a:gd name="T100" fmla="*/ 1125 w 2755"/>
                <a:gd name="T101" fmla="*/ 357 h 627"/>
                <a:gd name="T102" fmla="*/ 755 w 2755"/>
                <a:gd name="T103" fmla="*/ 357 h 627"/>
                <a:gd name="T104" fmla="*/ 424 w 2755"/>
                <a:gd name="T105" fmla="*/ 769 h 627"/>
                <a:gd name="T106" fmla="*/ 177 w 2755"/>
                <a:gd name="T107" fmla="*/ 1428 h 627"/>
                <a:gd name="T108" fmla="*/ 71 w 2755"/>
                <a:gd name="T109" fmla="*/ 2013 h 627"/>
                <a:gd name="T110" fmla="*/ 5 w 2755"/>
                <a:gd name="T111" fmla="*/ 2544 h 627"/>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2755"/>
                <a:gd name="T169" fmla="*/ 0 h 627"/>
                <a:gd name="T170" fmla="*/ 2755 w 2755"/>
                <a:gd name="T171" fmla="*/ 627 h 627"/>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2755" h="627">
                  <a:moveTo>
                    <a:pt x="7" y="278"/>
                  </a:moveTo>
                  <a:lnTo>
                    <a:pt x="7" y="272"/>
                  </a:lnTo>
                  <a:lnTo>
                    <a:pt x="26" y="246"/>
                  </a:lnTo>
                  <a:lnTo>
                    <a:pt x="33" y="240"/>
                  </a:lnTo>
                  <a:lnTo>
                    <a:pt x="71" y="207"/>
                  </a:lnTo>
                  <a:lnTo>
                    <a:pt x="117" y="181"/>
                  </a:lnTo>
                  <a:lnTo>
                    <a:pt x="175" y="156"/>
                  </a:lnTo>
                  <a:lnTo>
                    <a:pt x="240" y="130"/>
                  </a:lnTo>
                  <a:lnTo>
                    <a:pt x="246" y="130"/>
                  </a:lnTo>
                  <a:lnTo>
                    <a:pt x="414" y="91"/>
                  </a:lnTo>
                  <a:lnTo>
                    <a:pt x="511" y="72"/>
                  </a:lnTo>
                  <a:lnTo>
                    <a:pt x="621" y="52"/>
                  </a:lnTo>
                  <a:lnTo>
                    <a:pt x="731" y="39"/>
                  </a:lnTo>
                  <a:lnTo>
                    <a:pt x="977" y="13"/>
                  </a:lnTo>
                  <a:lnTo>
                    <a:pt x="1106" y="7"/>
                  </a:lnTo>
                  <a:lnTo>
                    <a:pt x="1242" y="0"/>
                  </a:lnTo>
                  <a:lnTo>
                    <a:pt x="1514" y="0"/>
                  </a:lnTo>
                  <a:lnTo>
                    <a:pt x="1649" y="7"/>
                  </a:lnTo>
                  <a:lnTo>
                    <a:pt x="1779" y="13"/>
                  </a:lnTo>
                  <a:lnTo>
                    <a:pt x="2024" y="39"/>
                  </a:lnTo>
                  <a:lnTo>
                    <a:pt x="2134" y="52"/>
                  </a:lnTo>
                  <a:lnTo>
                    <a:pt x="2244" y="72"/>
                  </a:lnTo>
                  <a:lnTo>
                    <a:pt x="2341" y="91"/>
                  </a:lnTo>
                  <a:lnTo>
                    <a:pt x="2509" y="130"/>
                  </a:lnTo>
                  <a:lnTo>
                    <a:pt x="2516" y="130"/>
                  </a:lnTo>
                  <a:lnTo>
                    <a:pt x="2581" y="156"/>
                  </a:lnTo>
                  <a:lnTo>
                    <a:pt x="2639" y="181"/>
                  </a:lnTo>
                  <a:lnTo>
                    <a:pt x="2684" y="207"/>
                  </a:lnTo>
                  <a:lnTo>
                    <a:pt x="2723" y="240"/>
                  </a:lnTo>
                  <a:lnTo>
                    <a:pt x="2729" y="246"/>
                  </a:lnTo>
                  <a:lnTo>
                    <a:pt x="2749" y="272"/>
                  </a:lnTo>
                  <a:lnTo>
                    <a:pt x="2749" y="278"/>
                  </a:lnTo>
                  <a:lnTo>
                    <a:pt x="2755" y="311"/>
                  </a:lnTo>
                  <a:lnTo>
                    <a:pt x="2749" y="343"/>
                  </a:lnTo>
                  <a:lnTo>
                    <a:pt x="2749" y="349"/>
                  </a:lnTo>
                  <a:lnTo>
                    <a:pt x="2729" y="375"/>
                  </a:lnTo>
                  <a:lnTo>
                    <a:pt x="2723" y="382"/>
                  </a:lnTo>
                  <a:lnTo>
                    <a:pt x="2684" y="414"/>
                  </a:lnTo>
                  <a:lnTo>
                    <a:pt x="2639" y="440"/>
                  </a:lnTo>
                  <a:lnTo>
                    <a:pt x="2581" y="466"/>
                  </a:lnTo>
                  <a:lnTo>
                    <a:pt x="2516" y="492"/>
                  </a:lnTo>
                  <a:lnTo>
                    <a:pt x="2509" y="492"/>
                  </a:lnTo>
                  <a:lnTo>
                    <a:pt x="2425" y="518"/>
                  </a:lnTo>
                  <a:lnTo>
                    <a:pt x="2341" y="537"/>
                  </a:lnTo>
                  <a:lnTo>
                    <a:pt x="2244" y="556"/>
                  </a:lnTo>
                  <a:lnTo>
                    <a:pt x="2134" y="576"/>
                  </a:lnTo>
                  <a:lnTo>
                    <a:pt x="2024" y="589"/>
                  </a:lnTo>
                  <a:lnTo>
                    <a:pt x="1779" y="614"/>
                  </a:lnTo>
                  <a:lnTo>
                    <a:pt x="1649" y="621"/>
                  </a:lnTo>
                  <a:lnTo>
                    <a:pt x="1514" y="627"/>
                  </a:lnTo>
                  <a:lnTo>
                    <a:pt x="1242" y="627"/>
                  </a:lnTo>
                  <a:lnTo>
                    <a:pt x="1106" y="621"/>
                  </a:lnTo>
                  <a:lnTo>
                    <a:pt x="977" y="614"/>
                  </a:lnTo>
                  <a:lnTo>
                    <a:pt x="731" y="589"/>
                  </a:lnTo>
                  <a:lnTo>
                    <a:pt x="621" y="576"/>
                  </a:lnTo>
                  <a:lnTo>
                    <a:pt x="511" y="556"/>
                  </a:lnTo>
                  <a:lnTo>
                    <a:pt x="414" y="537"/>
                  </a:lnTo>
                  <a:lnTo>
                    <a:pt x="330" y="518"/>
                  </a:lnTo>
                  <a:lnTo>
                    <a:pt x="246" y="492"/>
                  </a:lnTo>
                  <a:lnTo>
                    <a:pt x="240" y="492"/>
                  </a:lnTo>
                  <a:lnTo>
                    <a:pt x="175" y="466"/>
                  </a:lnTo>
                  <a:lnTo>
                    <a:pt x="117" y="440"/>
                  </a:lnTo>
                  <a:lnTo>
                    <a:pt x="71" y="414"/>
                  </a:lnTo>
                  <a:lnTo>
                    <a:pt x="33" y="382"/>
                  </a:lnTo>
                  <a:lnTo>
                    <a:pt x="26" y="375"/>
                  </a:lnTo>
                  <a:lnTo>
                    <a:pt x="7" y="349"/>
                  </a:lnTo>
                  <a:lnTo>
                    <a:pt x="7" y="343"/>
                  </a:lnTo>
                  <a:lnTo>
                    <a:pt x="0" y="311"/>
                  </a:lnTo>
                  <a:lnTo>
                    <a:pt x="33" y="311"/>
                  </a:lnTo>
                  <a:lnTo>
                    <a:pt x="39" y="337"/>
                  </a:lnTo>
                  <a:lnTo>
                    <a:pt x="52" y="356"/>
                  </a:lnTo>
                  <a:lnTo>
                    <a:pt x="104" y="401"/>
                  </a:lnTo>
                  <a:lnTo>
                    <a:pt x="78" y="388"/>
                  </a:lnTo>
                  <a:lnTo>
                    <a:pt x="188" y="434"/>
                  </a:lnTo>
                  <a:lnTo>
                    <a:pt x="252" y="459"/>
                  </a:lnTo>
                  <a:lnTo>
                    <a:pt x="330" y="485"/>
                  </a:lnTo>
                  <a:lnTo>
                    <a:pt x="414" y="505"/>
                  </a:lnTo>
                  <a:lnTo>
                    <a:pt x="511" y="524"/>
                  </a:lnTo>
                  <a:lnTo>
                    <a:pt x="621" y="543"/>
                  </a:lnTo>
                  <a:lnTo>
                    <a:pt x="731" y="556"/>
                  </a:lnTo>
                  <a:lnTo>
                    <a:pt x="977" y="582"/>
                  </a:lnTo>
                  <a:lnTo>
                    <a:pt x="1106" y="589"/>
                  </a:lnTo>
                  <a:lnTo>
                    <a:pt x="1242" y="595"/>
                  </a:lnTo>
                  <a:lnTo>
                    <a:pt x="1514" y="595"/>
                  </a:lnTo>
                  <a:lnTo>
                    <a:pt x="1649" y="589"/>
                  </a:lnTo>
                  <a:lnTo>
                    <a:pt x="1779" y="582"/>
                  </a:lnTo>
                  <a:lnTo>
                    <a:pt x="2024" y="556"/>
                  </a:lnTo>
                  <a:lnTo>
                    <a:pt x="2134" y="543"/>
                  </a:lnTo>
                  <a:lnTo>
                    <a:pt x="2244" y="524"/>
                  </a:lnTo>
                  <a:lnTo>
                    <a:pt x="2341" y="505"/>
                  </a:lnTo>
                  <a:lnTo>
                    <a:pt x="2425" y="485"/>
                  </a:lnTo>
                  <a:lnTo>
                    <a:pt x="2509" y="459"/>
                  </a:lnTo>
                  <a:lnTo>
                    <a:pt x="2568" y="434"/>
                  </a:lnTo>
                  <a:lnTo>
                    <a:pt x="2678" y="388"/>
                  </a:lnTo>
                  <a:lnTo>
                    <a:pt x="2652" y="401"/>
                  </a:lnTo>
                  <a:lnTo>
                    <a:pt x="2704" y="356"/>
                  </a:lnTo>
                  <a:lnTo>
                    <a:pt x="2716" y="337"/>
                  </a:lnTo>
                  <a:lnTo>
                    <a:pt x="2723" y="311"/>
                  </a:lnTo>
                  <a:lnTo>
                    <a:pt x="2716" y="285"/>
                  </a:lnTo>
                  <a:lnTo>
                    <a:pt x="2704" y="265"/>
                  </a:lnTo>
                  <a:lnTo>
                    <a:pt x="2652" y="220"/>
                  </a:lnTo>
                  <a:lnTo>
                    <a:pt x="2678" y="233"/>
                  </a:lnTo>
                  <a:lnTo>
                    <a:pt x="2568" y="188"/>
                  </a:lnTo>
                  <a:lnTo>
                    <a:pt x="2497" y="156"/>
                  </a:lnTo>
                  <a:lnTo>
                    <a:pt x="2341" y="123"/>
                  </a:lnTo>
                  <a:lnTo>
                    <a:pt x="2244" y="104"/>
                  </a:lnTo>
                  <a:lnTo>
                    <a:pt x="2134" y="84"/>
                  </a:lnTo>
                  <a:lnTo>
                    <a:pt x="2024" y="72"/>
                  </a:lnTo>
                  <a:lnTo>
                    <a:pt x="1779" y="46"/>
                  </a:lnTo>
                  <a:lnTo>
                    <a:pt x="1649" y="39"/>
                  </a:lnTo>
                  <a:lnTo>
                    <a:pt x="1514" y="33"/>
                  </a:lnTo>
                  <a:lnTo>
                    <a:pt x="1242" y="33"/>
                  </a:lnTo>
                  <a:lnTo>
                    <a:pt x="1106" y="39"/>
                  </a:lnTo>
                  <a:lnTo>
                    <a:pt x="977" y="46"/>
                  </a:lnTo>
                  <a:lnTo>
                    <a:pt x="731" y="72"/>
                  </a:lnTo>
                  <a:lnTo>
                    <a:pt x="621" y="84"/>
                  </a:lnTo>
                  <a:lnTo>
                    <a:pt x="511" y="104"/>
                  </a:lnTo>
                  <a:lnTo>
                    <a:pt x="414" y="123"/>
                  </a:lnTo>
                  <a:lnTo>
                    <a:pt x="259" y="156"/>
                  </a:lnTo>
                  <a:lnTo>
                    <a:pt x="188" y="188"/>
                  </a:lnTo>
                  <a:lnTo>
                    <a:pt x="78" y="233"/>
                  </a:lnTo>
                  <a:lnTo>
                    <a:pt x="104" y="220"/>
                  </a:lnTo>
                  <a:lnTo>
                    <a:pt x="52" y="265"/>
                  </a:lnTo>
                  <a:lnTo>
                    <a:pt x="33" y="291"/>
                  </a:lnTo>
                  <a:lnTo>
                    <a:pt x="7" y="278"/>
                  </a:lnTo>
                  <a:close/>
                </a:path>
              </a:pathLst>
            </a:custGeom>
            <a:solidFill>
              <a:srgbClr val="000000">
                <a:alpha val="50195"/>
              </a:srgbClr>
            </a:solidFill>
            <a:ln w="9525">
              <a:solidFill>
                <a:schemeClr val="tx1"/>
              </a:solidFill>
              <a:round/>
              <a:headEnd/>
              <a:tailEnd/>
            </a:ln>
          </p:spPr>
          <p:txBody>
            <a:bodyPr/>
            <a:lstStyle/>
            <a:p>
              <a:endParaRPr lang="nl-NL"/>
            </a:p>
          </p:txBody>
        </p:sp>
        <p:sp>
          <p:nvSpPr>
            <p:cNvPr id="15406" name="Freeform 40"/>
            <p:cNvSpPr>
              <a:spLocks/>
            </p:cNvSpPr>
            <p:nvPr/>
          </p:nvSpPr>
          <p:spPr bwMode="auto">
            <a:xfrm>
              <a:off x="1472" y="997"/>
              <a:ext cx="21" cy="21"/>
            </a:xfrm>
            <a:custGeom>
              <a:avLst/>
              <a:gdLst>
                <a:gd name="T0" fmla="*/ 0 w 39"/>
                <a:gd name="T1" fmla="*/ 231 h 33"/>
                <a:gd name="T2" fmla="*/ 0 w 39"/>
                <a:gd name="T3" fmla="*/ 231 h 33"/>
                <a:gd name="T4" fmla="*/ 6 w 39"/>
                <a:gd name="T5" fmla="*/ 0 h 33"/>
                <a:gd name="T6" fmla="*/ 37 w 39"/>
                <a:gd name="T7" fmla="*/ 0 h 33"/>
                <a:gd name="T8" fmla="*/ 31 w 39"/>
                <a:gd name="T9" fmla="*/ 231 h 33"/>
                <a:gd name="T10" fmla="*/ 0 w 39"/>
                <a:gd name="T11" fmla="*/ 231 h 33"/>
                <a:gd name="T12" fmla="*/ 0 60000 65536"/>
                <a:gd name="T13" fmla="*/ 0 60000 65536"/>
                <a:gd name="T14" fmla="*/ 0 60000 65536"/>
                <a:gd name="T15" fmla="*/ 0 60000 65536"/>
                <a:gd name="T16" fmla="*/ 0 60000 65536"/>
                <a:gd name="T17" fmla="*/ 0 60000 65536"/>
                <a:gd name="T18" fmla="*/ 0 w 39"/>
                <a:gd name="T19" fmla="*/ 0 h 33"/>
                <a:gd name="T20" fmla="*/ 39 w 39"/>
                <a:gd name="T21" fmla="*/ 33 h 33"/>
              </a:gdLst>
              <a:ahLst/>
              <a:cxnLst>
                <a:cxn ang="T12">
                  <a:pos x="T0" y="T1"/>
                </a:cxn>
                <a:cxn ang="T13">
                  <a:pos x="T2" y="T3"/>
                </a:cxn>
                <a:cxn ang="T14">
                  <a:pos x="T4" y="T5"/>
                </a:cxn>
                <a:cxn ang="T15">
                  <a:pos x="T6" y="T7"/>
                </a:cxn>
                <a:cxn ang="T16">
                  <a:pos x="T8" y="T9"/>
                </a:cxn>
                <a:cxn ang="T17">
                  <a:pos x="T10" y="T11"/>
                </a:cxn>
              </a:cxnLst>
              <a:rect l="T18" t="T19" r="T20" b="T21"/>
              <a:pathLst>
                <a:path w="39" h="33">
                  <a:moveTo>
                    <a:pt x="0" y="33"/>
                  </a:moveTo>
                  <a:lnTo>
                    <a:pt x="0" y="33"/>
                  </a:lnTo>
                  <a:lnTo>
                    <a:pt x="7" y="0"/>
                  </a:lnTo>
                  <a:lnTo>
                    <a:pt x="39" y="0"/>
                  </a:lnTo>
                  <a:lnTo>
                    <a:pt x="33" y="33"/>
                  </a:lnTo>
                  <a:lnTo>
                    <a:pt x="0" y="33"/>
                  </a:lnTo>
                  <a:close/>
                </a:path>
              </a:pathLst>
            </a:custGeom>
            <a:solidFill>
              <a:srgbClr val="000000"/>
            </a:solidFill>
            <a:ln w="9525">
              <a:solidFill>
                <a:schemeClr val="tx1"/>
              </a:solidFill>
              <a:round/>
              <a:headEnd/>
              <a:tailEnd/>
            </a:ln>
          </p:spPr>
          <p:txBody>
            <a:bodyPr/>
            <a:lstStyle/>
            <a:p>
              <a:endParaRPr lang="nl-NL"/>
            </a:p>
          </p:txBody>
        </p:sp>
        <p:sp>
          <p:nvSpPr>
            <p:cNvPr id="15407" name="Freeform 41"/>
            <p:cNvSpPr>
              <a:spLocks/>
            </p:cNvSpPr>
            <p:nvPr/>
          </p:nvSpPr>
          <p:spPr bwMode="auto">
            <a:xfrm>
              <a:off x="923" y="2106"/>
              <a:ext cx="966" cy="315"/>
            </a:xfrm>
            <a:custGeom>
              <a:avLst/>
              <a:gdLst>
                <a:gd name="T0" fmla="*/ 13 w 1843"/>
                <a:gd name="T1" fmla="*/ 1672 h 485"/>
                <a:gd name="T2" fmla="*/ 31 w 1843"/>
                <a:gd name="T3" fmla="*/ 1440 h 485"/>
                <a:gd name="T4" fmla="*/ 83 w 1843"/>
                <a:gd name="T5" fmla="*/ 1037 h 485"/>
                <a:gd name="T6" fmla="*/ 149 w 1843"/>
                <a:gd name="T7" fmla="*/ 751 h 485"/>
                <a:gd name="T8" fmla="*/ 238 w 1843"/>
                <a:gd name="T9" fmla="*/ 456 h 485"/>
                <a:gd name="T10" fmla="*/ 287 w 1843"/>
                <a:gd name="T11" fmla="*/ 349 h 485"/>
                <a:gd name="T12" fmla="*/ 507 w 1843"/>
                <a:gd name="T13" fmla="*/ 53 h 485"/>
                <a:gd name="T14" fmla="*/ 631 w 1843"/>
                <a:gd name="T15" fmla="*/ 0 h 485"/>
                <a:gd name="T16" fmla="*/ 870 w 1843"/>
                <a:gd name="T17" fmla="*/ 170 h 485"/>
                <a:gd name="T18" fmla="*/ 975 w 1843"/>
                <a:gd name="T19" fmla="*/ 349 h 485"/>
                <a:gd name="T20" fmla="*/ 1068 w 1843"/>
                <a:gd name="T21" fmla="*/ 572 h 485"/>
                <a:gd name="T22" fmla="*/ 1112 w 1843"/>
                <a:gd name="T23" fmla="*/ 751 h 485"/>
                <a:gd name="T24" fmla="*/ 1178 w 1843"/>
                <a:gd name="T25" fmla="*/ 1037 h 485"/>
                <a:gd name="T26" fmla="*/ 1231 w 1843"/>
                <a:gd name="T27" fmla="*/ 1440 h 485"/>
                <a:gd name="T28" fmla="*/ 1253 w 1843"/>
                <a:gd name="T29" fmla="*/ 1852 h 485"/>
                <a:gd name="T30" fmla="*/ 1258 w 1843"/>
                <a:gd name="T31" fmla="*/ 2138 h 485"/>
                <a:gd name="T32" fmla="*/ 1244 w 1843"/>
                <a:gd name="T33" fmla="*/ 2602 h 485"/>
                <a:gd name="T34" fmla="*/ 1227 w 1843"/>
                <a:gd name="T35" fmla="*/ 2827 h 485"/>
                <a:gd name="T36" fmla="*/ 1178 w 1843"/>
                <a:gd name="T37" fmla="*/ 3238 h 485"/>
                <a:gd name="T38" fmla="*/ 1147 w 1843"/>
                <a:gd name="T39" fmla="*/ 3408 h 485"/>
                <a:gd name="T40" fmla="*/ 1068 w 1843"/>
                <a:gd name="T41" fmla="*/ 3694 h 485"/>
                <a:gd name="T42" fmla="*/ 975 w 1843"/>
                <a:gd name="T43" fmla="*/ 3989 h 485"/>
                <a:gd name="T44" fmla="*/ 870 w 1843"/>
                <a:gd name="T45" fmla="*/ 4159 h 485"/>
                <a:gd name="T46" fmla="*/ 631 w 1843"/>
                <a:gd name="T47" fmla="*/ 4338 h 485"/>
                <a:gd name="T48" fmla="*/ 507 w 1843"/>
                <a:gd name="T49" fmla="*/ 4276 h 485"/>
                <a:gd name="T50" fmla="*/ 287 w 1843"/>
                <a:gd name="T51" fmla="*/ 3989 h 485"/>
                <a:gd name="T52" fmla="*/ 149 w 1843"/>
                <a:gd name="T53" fmla="*/ 3578 h 485"/>
                <a:gd name="T54" fmla="*/ 110 w 1843"/>
                <a:gd name="T55" fmla="*/ 3408 h 485"/>
                <a:gd name="T56" fmla="*/ 52 w 1843"/>
                <a:gd name="T57" fmla="*/ 3058 h 485"/>
                <a:gd name="T58" fmla="*/ 26 w 1843"/>
                <a:gd name="T59" fmla="*/ 2827 h 485"/>
                <a:gd name="T60" fmla="*/ 4 w 1843"/>
                <a:gd name="T61" fmla="*/ 2424 h 485"/>
                <a:gd name="T62" fmla="*/ 21 w 1843"/>
                <a:gd name="T63" fmla="*/ 2138 h 485"/>
                <a:gd name="T64" fmla="*/ 44 w 1843"/>
                <a:gd name="T65" fmla="*/ 2602 h 485"/>
                <a:gd name="T66" fmla="*/ 118 w 1843"/>
                <a:gd name="T67" fmla="*/ 3121 h 485"/>
                <a:gd name="T68" fmla="*/ 238 w 1843"/>
                <a:gd name="T69" fmla="*/ 3524 h 485"/>
                <a:gd name="T70" fmla="*/ 507 w 1843"/>
                <a:gd name="T71" fmla="*/ 3989 h 485"/>
                <a:gd name="T72" fmla="*/ 870 w 1843"/>
                <a:gd name="T73" fmla="*/ 3873 h 485"/>
                <a:gd name="T74" fmla="*/ 1024 w 1843"/>
                <a:gd name="T75" fmla="*/ 3524 h 485"/>
                <a:gd name="T76" fmla="*/ 1138 w 1843"/>
                <a:gd name="T77" fmla="*/ 3121 h 485"/>
                <a:gd name="T78" fmla="*/ 1213 w 1843"/>
                <a:gd name="T79" fmla="*/ 2602 h 485"/>
                <a:gd name="T80" fmla="*/ 1235 w 1843"/>
                <a:gd name="T81" fmla="*/ 2138 h 485"/>
                <a:gd name="T82" fmla="*/ 1213 w 1843"/>
                <a:gd name="T83" fmla="*/ 1672 h 485"/>
                <a:gd name="T84" fmla="*/ 1169 w 1843"/>
                <a:gd name="T85" fmla="*/ 1324 h 485"/>
                <a:gd name="T86" fmla="*/ 1103 w 1843"/>
                <a:gd name="T87" fmla="*/ 1037 h 485"/>
                <a:gd name="T88" fmla="*/ 975 w 1843"/>
                <a:gd name="T89" fmla="*/ 635 h 485"/>
                <a:gd name="T90" fmla="*/ 631 w 1843"/>
                <a:gd name="T91" fmla="*/ 286 h 485"/>
                <a:gd name="T92" fmla="*/ 287 w 1843"/>
                <a:gd name="T93" fmla="*/ 635 h 485"/>
                <a:gd name="T94" fmla="*/ 154 w 1843"/>
                <a:gd name="T95" fmla="*/ 1037 h 485"/>
                <a:gd name="T96" fmla="*/ 88 w 1843"/>
                <a:gd name="T97" fmla="*/ 1324 h 485"/>
                <a:gd name="T98" fmla="*/ 44 w 1843"/>
                <a:gd name="T99" fmla="*/ 1672 h 485"/>
                <a:gd name="T100" fmla="*/ 4 w 1843"/>
                <a:gd name="T101" fmla="*/ 1906 h 485"/>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1843"/>
                <a:gd name="T154" fmla="*/ 0 h 485"/>
                <a:gd name="T155" fmla="*/ 1843 w 1843"/>
                <a:gd name="T156" fmla="*/ 485 h 485"/>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1843" h="485">
                  <a:moveTo>
                    <a:pt x="6" y="213"/>
                  </a:moveTo>
                  <a:lnTo>
                    <a:pt x="6" y="207"/>
                  </a:lnTo>
                  <a:lnTo>
                    <a:pt x="19" y="187"/>
                  </a:lnTo>
                  <a:lnTo>
                    <a:pt x="19" y="181"/>
                  </a:lnTo>
                  <a:lnTo>
                    <a:pt x="38" y="161"/>
                  </a:lnTo>
                  <a:lnTo>
                    <a:pt x="45" y="161"/>
                  </a:lnTo>
                  <a:lnTo>
                    <a:pt x="77" y="142"/>
                  </a:lnTo>
                  <a:lnTo>
                    <a:pt x="116" y="116"/>
                  </a:lnTo>
                  <a:lnTo>
                    <a:pt x="122" y="116"/>
                  </a:lnTo>
                  <a:lnTo>
                    <a:pt x="168" y="103"/>
                  </a:lnTo>
                  <a:lnTo>
                    <a:pt x="213" y="84"/>
                  </a:lnTo>
                  <a:lnTo>
                    <a:pt x="219" y="84"/>
                  </a:lnTo>
                  <a:lnTo>
                    <a:pt x="284" y="64"/>
                  </a:lnTo>
                  <a:lnTo>
                    <a:pt x="349" y="51"/>
                  </a:lnTo>
                  <a:lnTo>
                    <a:pt x="420" y="39"/>
                  </a:lnTo>
                  <a:lnTo>
                    <a:pt x="569" y="19"/>
                  </a:lnTo>
                  <a:lnTo>
                    <a:pt x="743" y="6"/>
                  </a:lnTo>
                  <a:lnTo>
                    <a:pt x="924" y="0"/>
                  </a:lnTo>
                  <a:lnTo>
                    <a:pt x="1105" y="6"/>
                  </a:lnTo>
                  <a:lnTo>
                    <a:pt x="1274" y="19"/>
                  </a:lnTo>
                  <a:lnTo>
                    <a:pt x="1429" y="39"/>
                  </a:lnTo>
                  <a:lnTo>
                    <a:pt x="1500" y="51"/>
                  </a:lnTo>
                  <a:lnTo>
                    <a:pt x="1565" y="64"/>
                  </a:lnTo>
                  <a:lnTo>
                    <a:pt x="1571" y="64"/>
                  </a:lnTo>
                  <a:lnTo>
                    <a:pt x="1629" y="84"/>
                  </a:lnTo>
                  <a:lnTo>
                    <a:pt x="1681" y="103"/>
                  </a:lnTo>
                  <a:lnTo>
                    <a:pt x="1720" y="116"/>
                  </a:lnTo>
                  <a:lnTo>
                    <a:pt x="1726" y="116"/>
                  </a:lnTo>
                  <a:lnTo>
                    <a:pt x="1765" y="142"/>
                  </a:lnTo>
                  <a:lnTo>
                    <a:pt x="1797" y="161"/>
                  </a:lnTo>
                  <a:lnTo>
                    <a:pt x="1804" y="161"/>
                  </a:lnTo>
                  <a:lnTo>
                    <a:pt x="1823" y="181"/>
                  </a:lnTo>
                  <a:lnTo>
                    <a:pt x="1823" y="187"/>
                  </a:lnTo>
                  <a:lnTo>
                    <a:pt x="1836" y="207"/>
                  </a:lnTo>
                  <a:lnTo>
                    <a:pt x="1836" y="213"/>
                  </a:lnTo>
                  <a:lnTo>
                    <a:pt x="1843" y="239"/>
                  </a:lnTo>
                  <a:lnTo>
                    <a:pt x="1836" y="265"/>
                  </a:lnTo>
                  <a:lnTo>
                    <a:pt x="1836" y="271"/>
                  </a:lnTo>
                  <a:lnTo>
                    <a:pt x="1823" y="291"/>
                  </a:lnTo>
                  <a:lnTo>
                    <a:pt x="1823" y="297"/>
                  </a:lnTo>
                  <a:lnTo>
                    <a:pt x="1804" y="316"/>
                  </a:lnTo>
                  <a:lnTo>
                    <a:pt x="1797" y="316"/>
                  </a:lnTo>
                  <a:lnTo>
                    <a:pt x="1765" y="342"/>
                  </a:lnTo>
                  <a:lnTo>
                    <a:pt x="1726" y="362"/>
                  </a:lnTo>
                  <a:lnTo>
                    <a:pt x="1681" y="381"/>
                  </a:lnTo>
                  <a:lnTo>
                    <a:pt x="1629" y="400"/>
                  </a:lnTo>
                  <a:lnTo>
                    <a:pt x="1623" y="400"/>
                  </a:lnTo>
                  <a:lnTo>
                    <a:pt x="1565" y="413"/>
                  </a:lnTo>
                  <a:lnTo>
                    <a:pt x="1500" y="426"/>
                  </a:lnTo>
                  <a:lnTo>
                    <a:pt x="1429" y="446"/>
                  </a:lnTo>
                  <a:lnTo>
                    <a:pt x="1274" y="465"/>
                  </a:lnTo>
                  <a:lnTo>
                    <a:pt x="1105" y="478"/>
                  </a:lnTo>
                  <a:lnTo>
                    <a:pt x="924" y="485"/>
                  </a:lnTo>
                  <a:lnTo>
                    <a:pt x="743" y="478"/>
                  </a:lnTo>
                  <a:lnTo>
                    <a:pt x="569" y="465"/>
                  </a:lnTo>
                  <a:lnTo>
                    <a:pt x="420" y="446"/>
                  </a:lnTo>
                  <a:lnTo>
                    <a:pt x="349" y="426"/>
                  </a:lnTo>
                  <a:lnTo>
                    <a:pt x="219" y="400"/>
                  </a:lnTo>
                  <a:lnTo>
                    <a:pt x="213" y="400"/>
                  </a:lnTo>
                  <a:lnTo>
                    <a:pt x="161" y="381"/>
                  </a:lnTo>
                  <a:lnTo>
                    <a:pt x="116" y="362"/>
                  </a:lnTo>
                  <a:lnTo>
                    <a:pt x="77" y="342"/>
                  </a:lnTo>
                  <a:lnTo>
                    <a:pt x="45" y="316"/>
                  </a:lnTo>
                  <a:lnTo>
                    <a:pt x="38" y="316"/>
                  </a:lnTo>
                  <a:lnTo>
                    <a:pt x="19" y="297"/>
                  </a:lnTo>
                  <a:lnTo>
                    <a:pt x="19" y="291"/>
                  </a:lnTo>
                  <a:lnTo>
                    <a:pt x="6" y="271"/>
                  </a:lnTo>
                  <a:lnTo>
                    <a:pt x="6" y="265"/>
                  </a:lnTo>
                  <a:lnTo>
                    <a:pt x="0" y="239"/>
                  </a:lnTo>
                  <a:lnTo>
                    <a:pt x="32" y="239"/>
                  </a:lnTo>
                  <a:lnTo>
                    <a:pt x="38" y="258"/>
                  </a:lnTo>
                  <a:lnTo>
                    <a:pt x="45" y="271"/>
                  </a:lnTo>
                  <a:lnTo>
                    <a:pt x="64" y="291"/>
                  </a:lnTo>
                  <a:lnTo>
                    <a:pt x="110" y="323"/>
                  </a:lnTo>
                  <a:lnTo>
                    <a:pt x="129" y="336"/>
                  </a:lnTo>
                  <a:lnTo>
                    <a:pt x="174" y="349"/>
                  </a:lnTo>
                  <a:lnTo>
                    <a:pt x="232" y="368"/>
                  </a:lnTo>
                  <a:lnTo>
                    <a:pt x="349" y="394"/>
                  </a:lnTo>
                  <a:lnTo>
                    <a:pt x="420" y="413"/>
                  </a:lnTo>
                  <a:lnTo>
                    <a:pt x="569" y="433"/>
                  </a:lnTo>
                  <a:lnTo>
                    <a:pt x="743" y="446"/>
                  </a:lnTo>
                  <a:lnTo>
                    <a:pt x="924" y="452"/>
                  </a:lnTo>
                  <a:lnTo>
                    <a:pt x="1105" y="446"/>
                  </a:lnTo>
                  <a:lnTo>
                    <a:pt x="1274" y="433"/>
                  </a:lnTo>
                  <a:lnTo>
                    <a:pt x="1429" y="413"/>
                  </a:lnTo>
                  <a:lnTo>
                    <a:pt x="1500" y="394"/>
                  </a:lnTo>
                  <a:lnTo>
                    <a:pt x="1565" y="381"/>
                  </a:lnTo>
                  <a:lnTo>
                    <a:pt x="1610" y="375"/>
                  </a:lnTo>
                  <a:lnTo>
                    <a:pt x="1668" y="349"/>
                  </a:lnTo>
                  <a:lnTo>
                    <a:pt x="1713" y="336"/>
                  </a:lnTo>
                  <a:lnTo>
                    <a:pt x="1733" y="323"/>
                  </a:lnTo>
                  <a:lnTo>
                    <a:pt x="1778" y="291"/>
                  </a:lnTo>
                  <a:lnTo>
                    <a:pt x="1797" y="271"/>
                  </a:lnTo>
                  <a:lnTo>
                    <a:pt x="1804" y="258"/>
                  </a:lnTo>
                  <a:lnTo>
                    <a:pt x="1810" y="239"/>
                  </a:lnTo>
                  <a:lnTo>
                    <a:pt x="1804" y="220"/>
                  </a:lnTo>
                  <a:lnTo>
                    <a:pt x="1797" y="207"/>
                  </a:lnTo>
                  <a:lnTo>
                    <a:pt x="1778" y="187"/>
                  </a:lnTo>
                  <a:lnTo>
                    <a:pt x="1746" y="168"/>
                  </a:lnTo>
                  <a:lnTo>
                    <a:pt x="1713" y="148"/>
                  </a:lnTo>
                  <a:lnTo>
                    <a:pt x="1675" y="135"/>
                  </a:lnTo>
                  <a:lnTo>
                    <a:pt x="1668" y="135"/>
                  </a:lnTo>
                  <a:lnTo>
                    <a:pt x="1616" y="116"/>
                  </a:lnTo>
                  <a:lnTo>
                    <a:pt x="1545" y="90"/>
                  </a:lnTo>
                  <a:lnTo>
                    <a:pt x="1500" y="84"/>
                  </a:lnTo>
                  <a:lnTo>
                    <a:pt x="1429" y="71"/>
                  </a:lnTo>
                  <a:lnTo>
                    <a:pt x="1274" y="51"/>
                  </a:lnTo>
                  <a:lnTo>
                    <a:pt x="1105" y="39"/>
                  </a:lnTo>
                  <a:lnTo>
                    <a:pt x="924" y="32"/>
                  </a:lnTo>
                  <a:lnTo>
                    <a:pt x="743" y="39"/>
                  </a:lnTo>
                  <a:lnTo>
                    <a:pt x="569" y="51"/>
                  </a:lnTo>
                  <a:lnTo>
                    <a:pt x="420" y="71"/>
                  </a:lnTo>
                  <a:lnTo>
                    <a:pt x="349" y="84"/>
                  </a:lnTo>
                  <a:lnTo>
                    <a:pt x="284" y="97"/>
                  </a:lnTo>
                  <a:lnTo>
                    <a:pt x="226" y="116"/>
                  </a:lnTo>
                  <a:lnTo>
                    <a:pt x="174" y="135"/>
                  </a:lnTo>
                  <a:lnTo>
                    <a:pt x="168" y="135"/>
                  </a:lnTo>
                  <a:lnTo>
                    <a:pt x="129" y="148"/>
                  </a:lnTo>
                  <a:lnTo>
                    <a:pt x="97" y="168"/>
                  </a:lnTo>
                  <a:lnTo>
                    <a:pt x="64" y="187"/>
                  </a:lnTo>
                  <a:lnTo>
                    <a:pt x="45" y="207"/>
                  </a:lnTo>
                  <a:lnTo>
                    <a:pt x="32" y="226"/>
                  </a:lnTo>
                  <a:lnTo>
                    <a:pt x="6" y="213"/>
                  </a:lnTo>
                  <a:close/>
                </a:path>
              </a:pathLst>
            </a:custGeom>
            <a:solidFill>
              <a:srgbClr val="000000"/>
            </a:solidFill>
            <a:ln w="9525">
              <a:solidFill>
                <a:schemeClr val="tx1"/>
              </a:solidFill>
              <a:round/>
              <a:headEnd/>
              <a:tailEnd/>
            </a:ln>
          </p:spPr>
          <p:txBody>
            <a:bodyPr/>
            <a:lstStyle/>
            <a:p>
              <a:endParaRPr lang="nl-NL"/>
            </a:p>
          </p:txBody>
        </p:sp>
        <p:sp>
          <p:nvSpPr>
            <p:cNvPr id="15408" name="Freeform 42"/>
            <p:cNvSpPr>
              <a:spLocks/>
            </p:cNvSpPr>
            <p:nvPr/>
          </p:nvSpPr>
          <p:spPr bwMode="auto">
            <a:xfrm>
              <a:off x="923" y="2245"/>
              <a:ext cx="20" cy="16"/>
            </a:xfrm>
            <a:custGeom>
              <a:avLst/>
              <a:gdLst>
                <a:gd name="T0" fmla="*/ 0 w 38"/>
                <a:gd name="T1" fmla="*/ 122 h 26"/>
                <a:gd name="T2" fmla="*/ 0 w 38"/>
                <a:gd name="T3" fmla="*/ 122 h 26"/>
                <a:gd name="T4" fmla="*/ 4 w 38"/>
                <a:gd name="T5" fmla="*/ 0 h 26"/>
                <a:gd name="T6" fmla="*/ 27 w 38"/>
                <a:gd name="T7" fmla="*/ 0 h 26"/>
                <a:gd name="T8" fmla="*/ 23 w 38"/>
                <a:gd name="T9" fmla="*/ 122 h 26"/>
                <a:gd name="T10" fmla="*/ 0 w 38"/>
                <a:gd name="T11" fmla="*/ 122 h 26"/>
                <a:gd name="T12" fmla="*/ 0 60000 65536"/>
                <a:gd name="T13" fmla="*/ 0 60000 65536"/>
                <a:gd name="T14" fmla="*/ 0 60000 65536"/>
                <a:gd name="T15" fmla="*/ 0 60000 65536"/>
                <a:gd name="T16" fmla="*/ 0 60000 65536"/>
                <a:gd name="T17" fmla="*/ 0 60000 65536"/>
                <a:gd name="T18" fmla="*/ 0 w 38"/>
                <a:gd name="T19" fmla="*/ 0 h 26"/>
                <a:gd name="T20" fmla="*/ 38 w 38"/>
                <a:gd name="T21" fmla="*/ 26 h 26"/>
              </a:gdLst>
              <a:ahLst/>
              <a:cxnLst>
                <a:cxn ang="T12">
                  <a:pos x="T0" y="T1"/>
                </a:cxn>
                <a:cxn ang="T13">
                  <a:pos x="T2" y="T3"/>
                </a:cxn>
                <a:cxn ang="T14">
                  <a:pos x="T4" y="T5"/>
                </a:cxn>
                <a:cxn ang="T15">
                  <a:pos x="T6" y="T7"/>
                </a:cxn>
                <a:cxn ang="T16">
                  <a:pos x="T8" y="T9"/>
                </a:cxn>
                <a:cxn ang="T17">
                  <a:pos x="T10" y="T11"/>
                </a:cxn>
              </a:cxnLst>
              <a:rect l="T18" t="T19" r="T20" b="T21"/>
              <a:pathLst>
                <a:path w="38" h="26">
                  <a:moveTo>
                    <a:pt x="0" y="26"/>
                  </a:moveTo>
                  <a:lnTo>
                    <a:pt x="0" y="26"/>
                  </a:lnTo>
                  <a:lnTo>
                    <a:pt x="6" y="0"/>
                  </a:lnTo>
                  <a:lnTo>
                    <a:pt x="38" y="0"/>
                  </a:lnTo>
                  <a:lnTo>
                    <a:pt x="32" y="26"/>
                  </a:lnTo>
                  <a:lnTo>
                    <a:pt x="0" y="26"/>
                  </a:lnTo>
                  <a:close/>
                </a:path>
              </a:pathLst>
            </a:custGeom>
            <a:solidFill>
              <a:srgbClr val="000000"/>
            </a:solidFill>
            <a:ln w="9525">
              <a:solidFill>
                <a:schemeClr val="tx1"/>
              </a:solidFill>
              <a:round/>
              <a:headEnd/>
              <a:tailEnd/>
            </a:ln>
          </p:spPr>
          <p:txBody>
            <a:bodyPr/>
            <a:lstStyle/>
            <a:p>
              <a:endParaRPr lang="nl-NL"/>
            </a:p>
          </p:txBody>
        </p:sp>
        <p:sp>
          <p:nvSpPr>
            <p:cNvPr id="15409" name="Freeform 43"/>
            <p:cNvSpPr>
              <a:spLocks/>
            </p:cNvSpPr>
            <p:nvPr/>
          </p:nvSpPr>
          <p:spPr bwMode="auto">
            <a:xfrm>
              <a:off x="1730" y="1787"/>
              <a:ext cx="966" cy="315"/>
            </a:xfrm>
            <a:custGeom>
              <a:avLst/>
              <a:gdLst>
                <a:gd name="T0" fmla="*/ 13 w 1843"/>
                <a:gd name="T1" fmla="*/ 1770 h 484"/>
                <a:gd name="T2" fmla="*/ 31 w 1843"/>
                <a:gd name="T3" fmla="*/ 1540 h 484"/>
                <a:gd name="T4" fmla="*/ 79 w 1843"/>
                <a:gd name="T5" fmla="*/ 1118 h 484"/>
                <a:gd name="T6" fmla="*/ 110 w 1843"/>
                <a:gd name="T7" fmla="*/ 944 h 484"/>
                <a:gd name="T8" fmla="*/ 194 w 1843"/>
                <a:gd name="T9" fmla="*/ 651 h 484"/>
                <a:gd name="T10" fmla="*/ 283 w 1843"/>
                <a:gd name="T11" fmla="*/ 348 h 484"/>
                <a:gd name="T12" fmla="*/ 503 w 1843"/>
                <a:gd name="T13" fmla="*/ 55 h 484"/>
                <a:gd name="T14" fmla="*/ 627 w 1843"/>
                <a:gd name="T15" fmla="*/ 0 h 484"/>
                <a:gd name="T16" fmla="*/ 870 w 1843"/>
                <a:gd name="T17" fmla="*/ 174 h 484"/>
                <a:gd name="T18" fmla="*/ 971 w 1843"/>
                <a:gd name="T19" fmla="*/ 348 h 484"/>
                <a:gd name="T20" fmla="*/ 1112 w 1843"/>
                <a:gd name="T21" fmla="*/ 770 h 484"/>
                <a:gd name="T22" fmla="*/ 1178 w 1843"/>
                <a:gd name="T23" fmla="*/ 1118 h 484"/>
                <a:gd name="T24" fmla="*/ 1204 w 1843"/>
                <a:gd name="T25" fmla="*/ 1302 h 484"/>
                <a:gd name="T26" fmla="*/ 1244 w 1843"/>
                <a:gd name="T27" fmla="*/ 1714 h 484"/>
                <a:gd name="T28" fmla="*/ 1253 w 1843"/>
                <a:gd name="T29" fmla="*/ 2008 h 484"/>
                <a:gd name="T30" fmla="*/ 1253 w 1843"/>
                <a:gd name="T31" fmla="*/ 2485 h 484"/>
                <a:gd name="T32" fmla="*/ 1244 w 1843"/>
                <a:gd name="T33" fmla="*/ 2778 h 484"/>
                <a:gd name="T34" fmla="*/ 1204 w 1843"/>
                <a:gd name="T35" fmla="*/ 3136 h 484"/>
                <a:gd name="T36" fmla="*/ 1147 w 1843"/>
                <a:gd name="T37" fmla="*/ 3493 h 484"/>
                <a:gd name="T38" fmla="*/ 1063 w 1843"/>
                <a:gd name="T39" fmla="*/ 3851 h 484"/>
                <a:gd name="T40" fmla="*/ 1019 w 1843"/>
                <a:gd name="T41" fmla="*/ 3970 h 484"/>
                <a:gd name="T42" fmla="*/ 870 w 1843"/>
                <a:gd name="T43" fmla="*/ 4264 h 484"/>
                <a:gd name="T44" fmla="*/ 750 w 1843"/>
                <a:gd name="T45" fmla="*/ 4383 h 484"/>
                <a:gd name="T46" fmla="*/ 503 w 1843"/>
                <a:gd name="T47" fmla="*/ 4383 h 484"/>
                <a:gd name="T48" fmla="*/ 388 w 1843"/>
                <a:gd name="T49" fmla="*/ 4264 h 484"/>
                <a:gd name="T50" fmla="*/ 234 w 1843"/>
                <a:gd name="T51" fmla="*/ 3970 h 484"/>
                <a:gd name="T52" fmla="*/ 194 w 1843"/>
                <a:gd name="T53" fmla="*/ 3851 h 484"/>
                <a:gd name="T54" fmla="*/ 115 w 1843"/>
                <a:gd name="T55" fmla="*/ 3493 h 484"/>
                <a:gd name="T56" fmla="*/ 52 w 1843"/>
                <a:gd name="T57" fmla="*/ 3136 h 484"/>
                <a:gd name="T58" fmla="*/ 13 w 1843"/>
                <a:gd name="T59" fmla="*/ 2778 h 484"/>
                <a:gd name="T60" fmla="*/ 4 w 1843"/>
                <a:gd name="T61" fmla="*/ 2485 h 484"/>
                <a:gd name="T62" fmla="*/ 27 w 1843"/>
                <a:gd name="T63" fmla="*/ 2430 h 484"/>
                <a:gd name="T64" fmla="*/ 66 w 1843"/>
                <a:gd name="T65" fmla="*/ 2897 h 484"/>
                <a:gd name="T66" fmla="*/ 115 w 1843"/>
                <a:gd name="T67" fmla="*/ 3199 h 484"/>
                <a:gd name="T68" fmla="*/ 194 w 1843"/>
                <a:gd name="T69" fmla="*/ 3548 h 484"/>
                <a:gd name="T70" fmla="*/ 388 w 1843"/>
                <a:gd name="T71" fmla="*/ 3970 h 484"/>
                <a:gd name="T72" fmla="*/ 750 w 1843"/>
                <a:gd name="T73" fmla="*/ 4089 h 484"/>
                <a:gd name="T74" fmla="*/ 1019 w 1843"/>
                <a:gd name="T75" fmla="*/ 3668 h 484"/>
                <a:gd name="T76" fmla="*/ 1138 w 1843"/>
                <a:gd name="T77" fmla="*/ 3199 h 484"/>
                <a:gd name="T78" fmla="*/ 1192 w 1843"/>
                <a:gd name="T79" fmla="*/ 2897 h 484"/>
                <a:gd name="T80" fmla="*/ 1227 w 1843"/>
                <a:gd name="T81" fmla="*/ 2540 h 484"/>
                <a:gd name="T82" fmla="*/ 1231 w 1843"/>
                <a:gd name="T83" fmla="*/ 2072 h 484"/>
                <a:gd name="T84" fmla="*/ 1182 w 1843"/>
                <a:gd name="T85" fmla="*/ 1476 h 484"/>
                <a:gd name="T86" fmla="*/ 1099 w 1843"/>
                <a:gd name="T87" fmla="*/ 1063 h 484"/>
                <a:gd name="T88" fmla="*/ 971 w 1843"/>
                <a:gd name="T89" fmla="*/ 651 h 484"/>
                <a:gd name="T90" fmla="*/ 627 w 1843"/>
                <a:gd name="T91" fmla="*/ 294 h 484"/>
                <a:gd name="T92" fmla="*/ 283 w 1843"/>
                <a:gd name="T93" fmla="*/ 651 h 484"/>
                <a:gd name="T94" fmla="*/ 194 w 1843"/>
                <a:gd name="T95" fmla="*/ 944 h 484"/>
                <a:gd name="T96" fmla="*/ 118 w 1843"/>
                <a:gd name="T97" fmla="*/ 1238 h 484"/>
                <a:gd name="T98" fmla="*/ 44 w 1843"/>
                <a:gd name="T99" fmla="*/ 1770 h 484"/>
                <a:gd name="T100" fmla="*/ 4 w 1843"/>
                <a:gd name="T101" fmla="*/ 2008 h 484"/>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1843"/>
                <a:gd name="T154" fmla="*/ 0 h 484"/>
                <a:gd name="T155" fmla="*/ 1843 w 1843"/>
                <a:gd name="T156" fmla="*/ 484 h 484"/>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1843" h="484">
                  <a:moveTo>
                    <a:pt x="6" y="219"/>
                  </a:moveTo>
                  <a:lnTo>
                    <a:pt x="6" y="213"/>
                  </a:lnTo>
                  <a:lnTo>
                    <a:pt x="19" y="193"/>
                  </a:lnTo>
                  <a:lnTo>
                    <a:pt x="19" y="187"/>
                  </a:lnTo>
                  <a:lnTo>
                    <a:pt x="39" y="168"/>
                  </a:lnTo>
                  <a:lnTo>
                    <a:pt x="45" y="168"/>
                  </a:lnTo>
                  <a:lnTo>
                    <a:pt x="77" y="142"/>
                  </a:lnTo>
                  <a:lnTo>
                    <a:pt x="116" y="122"/>
                  </a:lnTo>
                  <a:lnTo>
                    <a:pt x="161" y="103"/>
                  </a:lnTo>
                  <a:lnTo>
                    <a:pt x="213" y="84"/>
                  </a:lnTo>
                  <a:lnTo>
                    <a:pt x="220" y="84"/>
                  </a:lnTo>
                  <a:lnTo>
                    <a:pt x="284" y="71"/>
                  </a:lnTo>
                  <a:lnTo>
                    <a:pt x="343" y="58"/>
                  </a:lnTo>
                  <a:lnTo>
                    <a:pt x="414" y="38"/>
                  </a:lnTo>
                  <a:lnTo>
                    <a:pt x="569" y="19"/>
                  </a:lnTo>
                  <a:lnTo>
                    <a:pt x="737" y="6"/>
                  </a:lnTo>
                  <a:lnTo>
                    <a:pt x="918" y="0"/>
                  </a:lnTo>
                  <a:lnTo>
                    <a:pt x="1099" y="6"/>
                  </a:lnTo>
                  <a:lnTo>
                    <a:pt x="1274" y="19"/>
                  </a:lnTo>
                  <a:lnTo>
                    <a:pt x="1423" y="38"/>
                  </a:lnTo>
                  <a:lnTo>
                    <a:pt x="1494" y="58"/>
                  </a:lnTo>
                  <a:lnTo>
                    <a:pt x="1623" y="84"/>
                  </a:lnTo>
                  <a:lnTo>
                    <a:pt x="1629" y="84"/>
                  </a:lnTo>
                  <a:lnTo>
                    <a:pt x="1681" y="103"/>
                  </a:lnTo>
                  <a:lnTo>
                    <a:pt x="1726" y="122"/>
                  </a:lnTo>
                  <a:lnTo>
                    <a:pt x="1765" y="142"/>
                  </a:lnTo>
                  <a:lnTo>
                    <a:pt x="1798" y="168"/>
                  </a:lnTo>
                  <a:lnTo>
                    <a:pt x="1804" y="168"/>
                  </a:lnTo>
                  <a:lnTo>
                    <a:pt x="1823" y="187"/>
                  </a:lnTo>
                  <a:lnTo>
                    <a:pt x="1823" y="193"/>
                  </a:lnTo>
                  <a:lnTo>
                    <a:pt x="1836" y="213"/>
                  </a:lnTo>
                  <a:lnTo>
                    <a:pt x="1836" y="219"/>
                  </a:lnTo>
                  <a:lnTo>
                    <a:pt x="1843" y="245"/>
                  </a:lnTo>
                  <a:lnTo>
                    <a:pt x="1836" y="271"/>
                  </a:lnTo>
                  <a:lnTo>
                    <a:pt x="1836" y="277"/>
                  </a:lnTo>
                  <a:lnTo>
                    <a:pt x="1823" y="297"/>
                  </a:lnTo>
                  <a:lnTo>
                    <a:pt x="1823" y="303"/>
                  </a:lnTo>
                  <a:lnTo>
                    <a:pt x="1804" y="323"/>
                  </a:lnTo>
                  <a:lnTo>
                    <a:pt x="1798" y="323"/>
                  </a:lnTo>
                  <a:lnTo>
                    <a:pt x="1765" y="342"/>
                  </a:lnTo>
                  <a:lnTo>
                    <a:pt x="1726" y="368"/>
                  </a:lnTo>
                  <a:lnTo>
                    <a:pt x="1720" y="368"/>
                  </a:lnTo>
                  <a:lnTo>
                    <a:pt x="1681" y="381"/>
                  </a:lnTo>
                  <a:lnTo>
                    <a:pt x="1629" y="400"/>
                  </a:lnTo>
                  <a:lnTo>
                    <a:pt x="1623" y="400"/>
                  </a:lnTo>
                  <a:lnTo>
                    <a:pt x="1558" y="420"/>
                  </a:lnTo>
                  <a:lnTo>
                    <a:pt x="1494" y="433"/>
                  </a:lnTo>
                  <a:lnTo>
                    <a:pt x="1423" y="446"/>
                  </a:lnTo>
                  <a:lnTo>
                    <a:pt x="1274" y="465"/>
                  </a:lnTo>
                  <a:lnTo>
                    <a:pt x="1099" y="478"/>
                  </a:lnTo>
                  <a:lnTo>
                    <a:pt x="918" y="484"/>
                  </a:lnTo>
                  <a:lnTo>
                    <a:pt x="737" y="478"/>
                  </a:lnTo>
                  <a:lnTo>
                    <a:pt x="569" y="465"/>
                  </a:lnTo>
                  <a:lnTo>
                    <a:pt x="414" y="446"/>
                  </a:lnTo>
                  <a:lnTo>
                    <a:pt x="343" y="433"/>
                  </a:lnTo>
                  <a:lnTo>
                    <a:pt x="284" y="420"/>
                  </a:lnTo>
                  <a:lnTo>
                    <a:pt x="220" y="400"/>
                  </a:lnTo>
                  <a:lnTo>
                    <a:pt x="213" y="400"/>
                  </a:lnTo>
                  <a:lnTo>
                    <a:pt x="168" y="381"/>
                  </a:lnTo>
                  <a:lnTo>
                    <a:pt x="123" y="368"/>
                  </a:lnTo>
                  <a:lnTo>
                    <a:pt x="116" y="368"/>
                  </a:lnTo>
                  <a:lnTo>
                    <a:pt x="77" y="342"/>
                  </a:lnTo>
                  <a:lnTo>
                    <a:pt x="45" y="323"/>
                  </a:lnTo>
                  <a:lnTo>
                    <a:pt x="39" y="323"/>
                  </a:lnTo>
                  <a:lnTo>
                    <a:pt x="19" y="303"/>
                  </a:lnTo>
                  <a:lnTo>
                    <a:pt x="19" y="297"/>
                  </a:lnTo>
                  <a:lnTo>
                    <a:pt x="6" y="277"/>
                  </a:lnTo>
                  <a:lnTo>
                    <a:pt x="6" y="271"/>
                  </a:lnTo>
                  <a:lnTo>
                    <a:pt x="0" y="245"/>
                  </a:lnTo>
                  <a:lnTo>
                    <a:pt x="32" y="245"/>
                  </a:lnTo>
                  <a:lnTo>
                    <a:pt x="39" y="265"/>
                  </a:lnTo>
                  <a:lnTo>
                    <a:pt x="45" y="277"/>
                  </a:lnTo>
                  <a:lnTo>
                    <a:pt x="64" y="297"/>
                  </a:lnTo>
                  <a:lnTo>
                    <a:pt x="97" y="316"/>
                  </a:lnTo>
                  <a:lnTo>
                    <a:pt x="129" y="336"/>
                  </a:lnTo>
                  <a:lnTo>
                    <a:pt x="168" y="349"/>
                  </a:lnTo>
                  <a:lnTo>
                    <a:pt x="174" y="349"/>
                  </a:lnTo>
                  <a:lnTo>
                    <a:pt x="226" y="368"/>
                  </a:lnTo>
                  <a:lnTo>
                    <a:pt x="284" y="387"/>
                  </a:lnTo>
                  <a:lnTo>
                    <a:pt x="343" y="400"/>
                  </a:lnTo>
                  <a:lnTo>
                    <a:pt x="414" y="413"/>
                  </a:lnTo>
                  <a:lnTo>
                    <a:pt x="569" y="433"/>
                  </a:lnTo>
                  <a:lnTo>
                    <a:pt x="737" y="446"/>
                  </a:lnTo>
                  <a:lnTo>
                    <a:pt x="918" y="452"/>
                  </a:lnTo>
                  <a:lnTo>
                    <a:pt x="1099" y="446"/>
                  </a:lnTo>
                  <a:lnTo>
                    <a:pt x="1274" y="433"/>
                  </a:lnTo>
                  <a:lnTo>
                    <a:pt x="1423" y="413"/>
                  </a:lnTo>
                  <a:lnTo>
                    <a:pt x="1494" y="400"/>
                  </a:lnTo>
                  <a:lnTo>
                    <a:pt x="1558" y="387"/>
                  </a:lnTo>
                  <a:lnTo>
                    <a:pt x="1623" y="368"/>
                  </a:lnTo>
                  <a:lnTo>
                    <a:pt x="1668" y="349"/>
                  </a:lnTo>
                  <a:lnTo>
                    <a:pt x="1675" y="349"/>
                  </a:lnTo>
                  <a:lnTo>
                    <a:pt x="1714" y="336"/>
                  </a:lnTo>
                  <a:lnTo>
                    <a:pt x="1746" y="316"/>
                  </a:lnTo>
                  <a:lnTo>
                    <a:pt x="1778" y="297"/>
                  </a:lnTo>
                  <a:lnTo>
                    <a:pt x="1798" y="277"/>
                  </a:lnTo>
                  <a:lnTo>
                    <a:pt x="1804" y="265"/>
                  </a:lnTo>
                  <a:lnTo>
                    <a:pt x="1811" y="245"/>
                  </a:lnTo>
                  <a:lnTo>
                    <a:pt x="1804" y="226"/>
                  </a:lnTo>
                  <a:lnTo>
                    <a:pt x="1798" y="213"/>
                  </a:lnTo>
                  <a:lnTo>
                    <a:pt x="1778" y="193"/>
                  </a:lnTo>
                  <a:lnTo>
                    <a:pt x="1733" y="161"/>
                  </a:lnTo>
                  <a:lnTo>
                    <a:pt x="1714" y="155"/>
                  </a:lnTo>
                  <a:lnTo>
                    <a:pt x="1668" y="135"/>
                  </a:lnTo>
                  <a:lnTo>
                    <a:pt x="1610" y="116"/>
                  </a:lnTo>
                  <a:lnTo>
                    <a:pt x="1494" y="90"/>
                  </a:lnTo>
                  <a:lnTo>
                    <a:pt x="1423" y="71"/>
                  </a:lnTo>
                  <a:lnTo>
                    <a:pt x="1274" y="51"/>
                  </a:lnTo>
                  <a:lnTo>
                    <a:pt x="1099" y="38"/>
                  </a:lnTo>
                  <a:lnTo>
                    <a:pt x="918" y="32"/>
                  </a:lnTo>
                  <a:lnTo>
                    <a:pt x="737" y="38"/>
                  </a:lnTo>
                  <a:lnTo>
                    <a:pt x="569" y="51"/>
                  </a:lnTo>
                  <a:lnTo>
                    <a:pt x="414" y="71"/>
                  </a:lnTo>
                  <a:lnTo>
                    <a:pt x="343" y="90"/>
                  </a:lnTo>
                  <a:lnTo>
                    <a:pt x="284" y="103"/>
                  </a:lnTo>
                  <a:lnTo>
                    <a:pt x="233" y="116"/>
                  </a:lnTo>
                  <a:lnTo>
                    <a:pt x="174" y="135"/>
                  </a:lnTo>
                  <a:lnTo>
                    <a:pt x="129" y="155"/>
                  </a:lnTo>
                  <a:lnTo>
                    <a:pt x="110" y="161"/>
                  </a:lnTo>
                  <a:lnTo>
                    <a:pt x="64" y="193"/>
                  </a:lnTo>
                  <a:lnTo>
                    <a:pt x="45" y="213"/>
                  </a:lnTo>
                  <a:lnTo>
                    <a:pt x="32" y="232"/>
                  </a:lnTo>
                  <a:lnTo>
                    <a:pt x="6" y="219"/>
                  </a:lnTo>
                  <a:close/>
                </a:path>
              </a:pathLst>
            </a:custGeom>
            <a:solidFill>
              <a:srgbClr val="000000"/>
            </a:solidFill>
            <a:ln w="9525">
              <a:solidFill>
                <a:schemeClr val="tx1"/>
              </a:solidFill>
              <a:round/>
              <a:headEnd/>
              <a:tailEnd/>
            </a:ln>
          </p:spPr>
          <p:txBody>
            <a:bodyPr/>
            <a:lstStyle/>
            <a:p>
              <a:endParaRPr lang="nl-NL"/>
            </a:p>
          </p:txBody>
        </p:sp>
        <p:sp>
          <p:nvSpPr>
            <p:cNvPr id="15410" name="Freeform 44"/>
            <p:cNvSpPr>
              <a:spLocks/>
            </p:cNvSpPr>
            <p:nvPr/>
          </p:nvSpPr>
          <p:spPr bwMode="auto">
            <a:xfrm>
              <a:off x="1730" y="1929"/>
              <a:ext cx="20" cy="17"/>
            </a:xfrm>
            <a:custGeom>
              <a:avLst/>
              <a:gdLst>
                <a:gd name="T0" fmla="*/ 0 w 39"/>
                <a:gd name="T1" fmla="*/ 252 h 26"/>
                <a:gd name="T2" fmla="*/ 0 w 39"/>
                <a:gd name="T3" fmla="*/ 252 h 26"/>
                <a:gd name="T4" fmla="*/ 3 w 39"/>
                <a:gd name="T5" fmla="*/ 0 h 26"/>
                <a:gd name="T6" fmla="*/ 21 w 39"/>
                <a:gd name="T7" fmla="*/ 0 h 26"/>
                <a:gd name="T8" fmla="*/ 17 w 39"/>
                <a:gd name="T9" fmla="*/ 252 h 26"/>
                <a:gd name="T10" fmla="*/ 0 w 39"/>
                <a:gd name="T11" fmla="*/ 252 h 26"/>
                <a:gd name="T12" fmla="*/ 0 60000 65536"/>
                <a:gd name="T13" fmla="*/ 0 60000 65536"/>
                <a:gd name="T14" fmla="*/ 0 60000 65536"/>
                <a:gd name="T15" fmla="*/ 0 60000 65536"/>
                <a:gd name="T16" fmla="*/ 0 60000 65536"/>
                <a:gd name="T17" fmla="*/ 0 60000 65536"/>
                <a:gd name="T18" fmla="*/ 0 w 39"/>
                <a:gd name="T19" fmla="*/ 0 h 26"/>
                <a:gd name="T20" fmla="*/ 39 w 39"/>
                <a:gd name="T21" fmla="*/ 26 h 26"/>
              </a:gdLst>
              <a:ahLst/>
              <a:cxnLst>
                <a:cxn ang="T12">
                  <a:pos x="T0" y="T1"/>
                </a:cxn>
                <a:cxn ang="T13">
                  <a:pos x="T2" y="T3"/>
                </a:cxn>
                <a:cxn ang="T14">
                  <a:pos x="T4" y="T5"/>
                </a:cxn>
                <a:cxn ang="T15">
                  <a:pos x="T6" y="T7"/>
                </a:cxn>
                <a:cxn ang="T16">
                  <a:pos x="T8" y="T9"/>
                </a:cxn>
                <a:cxn ang="T17">
                  <a:pos x="T10" y="T11"/>
                </a:cxn>
              </a:cxnLst>
              <a:rect l="T18" t="T19" r="T20" b="T21"/>
              <a:pathLst>
                <a:path w="39" h="26">
                  <a:moveTo>
                    <a:pt x="0" y="26"/>
                  </a:moveTo>
                  <a:lnTo>
                    <a:pt x="0" y="26"/>
                  </a:lnTo>
                  <a:lnTo>
                    <a:pt x="6" y="0"/>
                  </a:lnTo>
                  <a:lnTo>
                    <a:pt x="39" y="0"/>
                  </a:lnTo>
                  <a:lnTo>
                    <a:pt x="32" y="26"/>
                  </a:lnTo>
                  <a:lnTo>
                    <a:pt x="0" y="26"/>
                  </a:lnTo>
                  <a:close/>
                </a:path>
              </a:pathLst>
            </a:custGeom>
            <a:solidFill>
              <a:srgbClr val="000000"/>
            </a:solidFill>
            <a:ln w="9525">
              <a:solidFill>
                <a:schemeClr val="tx1"/>
              </a:solidFill>
              <a:round/>
              <a:headEnd/>
              <a:tailEnd/>
            </a:ln>
          </p:spPr>
          <p:txBody>
            <a:bodyPr/>
            <a:lstStyle/>
            <a:p>
              <a:endParaRPr lang="nl-NL"/>
            </a:p>
          </p:txBody>
        </p:sp>
        <p:sp>
          <p:nvSpPr>
            <p:cNvPr id="15411" name="Freeform 45"/>
            <p:cNvSpPr>
              <a:spLocks/>
            </p:cNvSpPr>
            <p:nvPr/>
          </p:nvSpPr>
          <p:spPr bwMode="auto">
            <a:xfrm>
              <a:off x="2262" y="2131"/>
              <a:ext cx="970" cy="315"/>
            </a:xfrm>
            <a:custGeom>
              <a:avLst/>
              <a:gdLst>
                <a:gd name="T0" fmla="*/ 14 w 1850"/>
                <a:gd name="T1" fmla="*/ 1770 h 484"/>
                <a:gd name="T2" fmla="*/ 31 w 1850"/>
                <a:gd name="T3" fmla="*/ 1476 h 484"/>
                <a:gd name="T4" fmla="*/ 80 w 1850"/>
                <a:gd name="T5" fmla="*/ 1118 h 484"/>
                <a:gd name="T6" fmla="*/ 111 w 1850"/>
                <a:gd name="T7" fmla="*/ 944 h 484"/>
                <a:gd name="T8" fmla="*/ 195 w 1850"/>
                <a:gd name="T9" fmla="*/ 651 h 484"/>
                <a:gd name="T10" fmla="*/ 288 w 1850"/>
                <a:gd name="T11" fmla="*/ 348 h 484"/>
                <a:gd name="T12" fmla="*/ 390 w 1850"/>
                <a:gd name="T13" fmla="*/ 174 h 484"/>
                <a:gd name="T14" fmla="*/ 634 w 1850"/>
                <a:gd name="T15" fmla="*/ 0 h 484"/>
                <a:gd name="T16" fmla="*/ 758 w 1850"/>
                <a:gd name="T17" fmla="*/ 55 h 484"/>
                <a:gd name="T18" fmla="*/ 979 w 1850"/>
                <a:gd name="T19" fmla="*/ 348 h 484"/>
                <a:gd name="T20" fmla="*/ 1028 w 1850"/>
                <a:gd name="T21" fmla="*/ 468 h 484"/>
                <a:gd name="T22" fmla="*/ 1121 w 1850"/>
                <a:gd name="T23" fmla="*/ 770 h 484"/>
                <a:gd name="T24" fmla="*/ 1188 w 1850"/>
                <a:gd name="T25" fmla="*/ 1118 h 484"/>
                <a:gd name="T26" fmla="*/ 1214 w 1850"/>
                <a:gd name="T27" fmla="*/ 1302 h 484"/>
                <a:gd name="T28" fmla="*/ 1254 w 1850"/>
                <a:gd name="T29" fmla="*/ 1770 h 484"/>
                <a:gd name="T30" fmla="*/ 1263 w 1850"/>
                <a:gd name="T31" fmla="*/ 2008 h 484"/>
                <a:gd name="T32" fmla="*/ 1263 w 1850"/>
                <a:gd name="T33" fmla="*/ 2485 h 484"/>
                <a:gd name="T34" fmla="*/ 1254 w 1850"/>
                <a:gd name="T35" fmla="*/ 2778 h 484"/>
                <a:gd name="T36" fmla="*/ 1214 w 1850"/>
                <a:gd name="T37" fmla="*/ 3136 h 484"/>
                <a:gd name="T38" fmla="*/ 1157 w 1850"/>
                <a:gd name="T39" fmla="*/ 3493 h 484"/>
                <a:gd name="T40" fmla="*/ 1072 w 1850"/>
                <a:gd name="T41" fmla="*/ 3851 h 484"/>
                <a:gd name="T42" fmla="*/ 1028 w 1850"/>
                <a:gd name="T43" fmla="*/ 3970 h 484"/>
                <a:gd name="T44" fmla="*/ 878 w 1850"/>
                <a:gd name="T45" fmla="*/ 4264 h 484"/>
                <a:gd name="T46" fmla="*/ 758 w 1850"/>
                <a:gd name="T47" fmla="*/ 4383 h 484"/>
                <a:gd name="T48" fmla="*/ 510 w 1850"/>
                <a:gd name="T49" fmla="*/ 4383 h 484"/>
                <a:gd name="T50" fmla="*/ 390 w 1850"/>
                <a:gd name="T51" fmla="*/ 4264 h 484"/>
                <a:gd name="T52" fmla="*/ 239 w 1850"/>
                <a:gd name="T53" fmla="*/ 3970 h 484"/>
                <a:gd name="T54" fmla="*/ 195 w 1850"/>
                <a:gd name="T55" fmla="*/ 3851 h 484"/>
                <a:gd name="T56" fmla="*/ 115 w 1850"/>
                <a:gd name="T57" fmla="*/ 3493 h 484"/>
                <a:gd name="T58" fmla="*/ 53 w 1850"/>
                <a:gd name="T59" fmla="*/ 3136 h 484"/>
                <a:gd name="T60" fmla="*/ 14 w 1850"/>
                <a:gd name="T61" fmla="*/ 2778 h 484"/>
                <a:gd name="T62" fmla="*/ 5 w 1850"/>
                <a:gd name="T63" fmla="*/ 2485 h 484"/>
                <a:gd name="T64" fmla="*/ 27 w 1850"/>
                <a:gd name="T65" fmla="*/ 2430 h 484"/>
                <a:gd name="T66" fmla="*/ 67 w 1850"/>
                <a:gd name="T67" fmla="*/ 2897 h 484"/>
                <a:gd name="T68" fmla="*/ 115 w 1850"/>
                <a:gd name="T69" fmla="*/ 3199 h 484"/>
                <a:gd name="T70" fmla="*/ 195 w 1850"/>
                <a:gd name="T71" fmla="*/ 3548 h 484"/>
                <a:gd name="T72" fmla="*/ 390 w 1850"/>
                <a:gd name="T73" fmla="*/ 3970 h 484"/>
                <a:gd name="T74" fmla="*/ 758 w 1850"/>
                <a:gd name="T75" fmla="*/ 4089 h 484"/>
                <a:gd name="T76" fmla="*/ 1028 w 1850"/>
                <a:gd name="T77" fmla="*/ 3668 h 484"/>
                <a:gd name="T78" fmla="*/ 1148 w 1850"/>
                <a:gd name="T79" fmla="*/ 3199 h 484"/>
                <a:gd name="T80" fmla="*/ 1201 w 1850"/>
                <a:gd name="T81" fmla="*/ 2897 h 484"/>
                <a:gd name="T82" fmla="*/ 1236 w 1850"/>
                <a:gd name="T83" fmla="*/ 2540 h 484"/>
                <a:gd name="T84" fmla="*/ 1241 w 1850"/>
                <a:gd name="T85" fmla="*/ 2072 h 484"/>
                <a:gd name="T86" fmla="*/ 1205 w 1850"/>
                <a:gd name="T87" fmla="*/ 1540 h 484"/>
                <a:gd name="T88" fmla="*/ 1108 w 1850"/>
                <a:gd name="T89" fmla="*/ 1063 h 484"/>
                <a:gd name="T90" fmla="*/ 1028 w 1850"/>
                <a:gd name="T91" fmla="*/ 770 h 484"/>
                <a:gd name="T92" fmla="*/ 758 w 1850"/>
                <a:gd name="T93" fmla="*/ 348 h 484"/>
                <a:gd name="T94" fmla="*/ 390 w 1850"/>
                <a:gd name="T95" fmla="*/ 468 h 484"/>
                <a:gd name="T96" fmla="*/ 195 w 1850"/>
                <a:gd name="T97" fmla="*/ 944 h 484"/>
                <a:gd name="T98" fmla="*/ 120 w 1850"/>
                <a:gd name="T99" fmla="*/ 1238 h 484"/>
                <a:gd name="T100" fmla="*/ 45 w 1850"/>
                <a:gd name="T101" fmla="*/ 1714 h 484"/>
                <a:gd name="T102" fmla="*/ 5 w 1850"/>
                <a:gd name="T103" fmla="*/ 2008 h 484"/>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1850"/>
                <a:gd name="T157" fmla="*/ 0 h 484"/>
                <a:gd name="T158" fmla="*/ 1850 w 1850"/>
                <a:gd name="T159" fmla="*/ 484 h 484"/>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1850" h="484">
                  <a:moveTo>
                    <a:pt x="7" y="219"/>
                  </a:moveTo>
                  <a:lnTo>
                    <a:pt x="7" y="213"/>
                  </a:lnTo>
                  <a:lnTo>
                    <a:pt x="20" y="193"/>
                  </a:lnTo>
                  <a:lnTo>
                    <a:pt x="39" y="168"/>
                  </a:lnTo>
                  <a:lnTo>
                    <a:pt x="45" y="161"/>
                  </a:lnTo>
                  <a:lnTo>
                    <a:pt x="78" y="142"/>
                  </a:lnTo>
                  <a:lnTo>
                    <a:pt x="117" y="122"/>
                  </a:lnTo>
                  <a:lnTo>
                    <a:pt x="162" y="103"/>
                  </a:lnTo>
                  <a:lnTo>
                    <a:pt x="214" y="84"/>
                  </a:lnTo>
                  <a:lnTo>
                    <a:pt x="220" y="84"/>
                  </a:lnTo>
                  <a:lnTo>
                    <a:pt x="285" y="71"/>
                  </a:lnTo>
                  <a:lnTo>
                    <a:pt x="349" y="51"/>
                  </a:lnTo>
                  <a:lnTo>
                    <a:pt x="420" y="38"/>
                  </a:lnTo>
                  <a:lnTo>
                    <a:pt x="569" y="19"/>
                  </a:lnTo>
                  <a:lnTo>
                    <a:pt x="744" y="6"/>
                  </a:lnTo>
                  <a:lnTo>
                    <a:pt x="925" y="0"/>
                  </a:lnTo>
                  <a:lnTo>
                    <a:pt x="1106" y="6"/>
                  </a:lnTo>
                  <a:lnTo>
                    <a:pt x="1281" y="19"/>
                  </a:lnTo>
                  <a:lnTo>
                    <a:pt x="1429" y="38"/>
                  </a:lnTo>
                  <a:lnTo>
                    <a:pt x="1500" y="51"/>
                  </a:lnTo>
                  <a:lnTo>
                    <a:pt x="1565" y="71"/>
                  </a:lnTo>
                  <a:lnTo>
                    <a:pt x="1630" y="84"/>
                  </a:lnTo>
                  <a:lnTo>
                    <a:pt x="1636" y="84"/>
                  </a:lnTo>
                  <a:lnTo>
                    <a:pt x="1688" y="103"/>
                  </a:lnTo>
                  <a:lnTo>
                    <a:pt x="1733" y="122"/>
                  </a:lnTo>
                  <a:lnTo>
                    <a:pt x="1772" y="142"/>
                  </a:lnTo>
                  <a:lnTo>
                    <a:pt x="1804" y="161"/>
                  </a:lnTo>
                  <a:lnTo>
                    <a:pt x="1811" y="168"/>
                  </a:lnTo>
                  <a:lnTo>
                    <a:pt x="1830" y="193"/>
                  </a:lnTo>
                  <a:lnTo>
                    <a:pt x="1843" y="213"/>
                  </a:lnTo>
                  <a:lnTo>
                    <a:pt x="1843" y="219"/>
                  </a:lnTo>
                  <a:lnTo>
                    <a:pt x="1850" y="245"/>
                  </a:lnTo>
                  <a:lnTo>
                    <a:pt x="1843" y="271"/>
                  </a:lnTo>
                  <a:lnTo>
                    <a:pt x="1843" y="277"/>
                  </a:lnTo>
                  <a:lnTo>
                    <a:pt x="1830" y="297"/>
                  </a:lnTo>
                  <a:lnTo>
                    <a:pt x="1830" y="303"/>
                  </a:lnTo>
                  <a:lnTo>
                    <a:pt x="1811" y="323"/>
                  </a:lnTo>
                  <a:lnTo>
                    <a:pt x="1804" y="323"/>
                  </a:lnTo>
                  <a:lnTo>
                    <a:pt x="1772" y="342"/>
                  </a:lnTo>
                  <a:lnTo>
                    <a:pt x="1733" y="368"/>
                  </a:lnTo>
                  <a:lnTo>
                    <a:pt x="1727" y="368"/>
                  </a:lnTo>
                  <a:lnTo>
                    <a:pt x="1688" y="381"/>
                  </a:lnTo>
                  <a:lnTo>
                    <a:pt x="1636" y="400"/>
                  </a:lnTo>
                  <a:lnTo>
                    <a:pt x="1630" y="400"/>
                  </a:lnTo>
                  <a:lnTo>
                    <a:pt x="1565" y="420"/>
                  </a:lnTo>
                  <a:lnTo>
                    <a:pt x="1500" y="433"/>
                  </a:lnTo>
                  <a:lnTo>
                    <a:pt x="1429" y="446"/>
                  </a:lnTo>
                  <a:lnTo>
                    <a:pt x="1281" y="465"/>
                  </a:lnTo>
                  <a:lnTo>
                    <a:pt x="1106" y="478"/>
                  </a:lnTo>
                  <a:lnTo>
                    <a:pt x="925" y="484"/>
                  </a:lnTo>
                  <a:lnTo>
                    <a:pt x="744" y="478"/>
                  </a:lnTo>
                  <a:lnTo>
                    <a:pt x="569" y="465"/>
                  </a:lnTo>
                  <a:lnTo>
                    <a:pt x="420" y="446"/>
                  </a:lnTo>
                  <a:lnTo>
                    <a:pt x="349" y="433"/>
                  </a:lnTo>
                  <a:lnTo>
                    <a:pt x="285" y="420"/>
                  </a:lnTo>
                  <a:lnTo>
                    <a:pt x="220" y="400"/>
                  </a:lnTo>
                  <a:lnTo>
                    <a:pt x="214" y="400"/>
                  </a:lnTo>
                  <a:lnTo>
                    <a:pt x="168" y="381"/>
                  </a:lnTo>
                  <a:lnTo>
                    <a:pt x="123" y="368"/>
                  </a:lnTo>
                  <a:lnTo>
                    <a:pt x="117" y="368"/>
                  </a:lnTo>
                  <a:lnTo>
                    <a:pt x="78" y="342"/>
                  </a:lnTo>
                  <a:lnTo>
                    <a:pt x="45" y="323"/>
                  </a:lnTo>
                  <a:lnTo>
                    <a:pt x="39" y="323"/>
                  </a:lnTo>
                  <a:lnTo>
                    <a:pt x="20" y="303"/>
                  </a:lnTo>
                  <a:lnTo>
                    <a:pt x="20" y="297"/>
                  </a:lnTo>
                  <a:lnTo>
                    <a:pt x="7" y="277"/>
                  </a:lnTo>
                  <a:lnTo>
                    <a:pt x="7" y="271"/>
                  </a:lnTo>
                  <a:lnTo>
                    <a:pt x="0" y="245"/>
                  </a:lnTo>
                  <a:lnTo>
                    <a:pt x="32" y="245"/>
                  </a:lnTo>
                  <a:lnTo>
                    <a:pt x="39" y="265"/>
                  </a:lnTo>
                  <a:lnTo>
                    <a:pt x="45" y="277"/>
                  </a:lnTo>
                  <a:lnTo>
                    <a:pt x="65" y="297"/>
                  </a:lnTo>
                  <a:lnTo>
                    <a:pt x="97" y="316"/>
                  </a:lnTo>
                  <a:lnTo>
                    <a:pt x="129" y="336"/>
                  </a:lnTo>
                  <a:lnTo>
                    <a:pt x="168" y="349"/>
                  </a:lnTo>
                  <a:lnTo>
                    <a:pt x="175" y="349"/>
                  </a:lnTo>
                  <a:lnTo>
                    <a:pt x="226" y="368"/>
                  </a:lnTo>
                  <a:lnTo>
                    <a:pt x="285" y="387"/>
                  </a:lnTo>
                  <a:lnTo>
                    <a:pt x="349" y="400"/>
                  </a:lnTo>
                  <a:lnTo>
                    <a:pt x="420" y="413"/>
                  </a:lnTo>
                  <a:lnTo>
                    <a:pt x="569" y="433"/>
                  </a:lnTo>
                  <a:lnTo>
                    <a:pt x="744" y="446"/>
                  </a:lnTo>
                  <a:lnTo>
                    <a:pt x="925" y="452"/>
                  </a:lnTo>
                  <a:lnTo>
                    <a:pt x="1106" y="446"/>
                  </a:lnTo>
                  <a:lnTo>
                    <a:pt x="1281" y="433"/>
                  </a:lnTo>
                  <a:lnTo>
                    <a:pt x="1429" y="413"/>
                  </a:lnTo>
                  <a:lnTo>
                    <a:pt x="1500" y="400"/>
                  </a:lnTo>
                  <a:lnTo>
                    <a:pt x="1565" y="387"/>
                  </a:lnTo>
                  <a:lnTo>
                    <a:pt x="1630" y="368"/>
                  </a:lnTo>
                  <a:lnTo>
                    <a:pt x="1675" y="349"/>
                  </a:lnTo>
                  <a:lnTo>
                    <a:pt x="1682" y="349"/>
                  </a:lnTo>
                  <a:lnTo>
                    <a:pt x="1720" y="336"/>
                  </a:lnTo>
                  <a:lnTo>
                    <a:pt x="1753" y="316"/>
                  </a:lnTo>
                  <a:lnTo>
                    <a:pt x="1785" y="297"/>
                  </a:lnTo>
                  <a:lnTo>
                    <a:pt x="1804" y="277"/>
                  </a:lnTo>
                  <a:lnTo>
                    <a:pt x="1811" y="265"/>
                  </a:lnTo>
                  <a:lnTo>
                    <a:pt x="1817" y="245"/>
                  </a:lnTo>
                  <a:lnTo>
                    <a:pt x="1811" y="226"/>
                  </a:lnTo>
                  <a:lnTo>
                    <a:pt x="1804" y="213"/>
                  </a:lnTo>
                  <a:lnTo>
                    <a:pt x="1785" y="187"/>
                  </a:lnTo>
                  <a:lnTo>
                    <a:pt x="1759" y="168"/>
                  </a:lnTo>
                  <a:lnTo>
                    <a:pt x="1720" y="155"/>
                  </a:lnTo>
                  <a:lnTo>
                    <a:pt x="1675" y="135"/>
                  </a:lnTo>
                  <a:lnTo>
                    <a:pt x="1617" y="116"/>
                  </a:lnTo>
                  <a:lnTo>
                    <a:pt x="1565" y="103"/>
                  </a:lnTo>
                  <a:lnTo>
                    <a:pt x="1500" y="84"/>
                  </a:lnTo>
                  <a:lnTo>
                    <a:pt x="1429" y="71"/>
                  </a:lnTo>
                  <a:lnTo>
                    <a:pt x="1281" y="51"/>
                  </a:lnTo>
                  <a:lnTo>
                    <a:pt x="1106" y="38"/>
                  </a:lnTo>
                  <a:lnTo>
                    <a:pt x="925" y="32"/>
                  </a:lnTo>
                  <a:lnTo>
                    <a:pt x="744" y="38"/>
                  </a:lnTo>
                  <a:lnTo>
                    <a:pt x="569" y="51"/>
                  </a:lnTo>
                  <a:lnTo>
                    <a:pt x="420" y="71"/>
                  </a:lnTo>
                  <a:lnTo>
                    <a:pt x="349" y="84"/>
                  </a:lnTo>
                  <a:lnTo>
                    <a:pt x="285" y="103"/>
                  </a:lnTo>
                  <a:lnTo>
                    <a:pt x="233" y="116"/>
                  </a:lnTo>
                  <a:lnTo>
                    <a:pt x="175" y="135"/>
                  </a:lnTo>
                  <a:lnTo>
                    <a:pt x="129" y="155"/>
                  </a:lnTo>
                  <a:lnTo>
                    <a:pt x="97" y="168"/>
                  </a:lnTo>
                  <a:lnTo>
                    <a:pt x="65" y="187"/>
                  </a:lnTo>
                  <a:lnTo>
                    <a:pt x="45" y="213"/>
                  </a:lnTo>
                  <a:lnTo>
                    <a:pt x="32" y="232"/>
                  </a:lnTo>
                  <a:lnTo>
                    <a:pt x="7" y="219"/>
                  </a:lnTo>
                  <a:close/>
                </a:path>
              </a:pathLst>
            </a:custGeom>
            <a:solidFill>
              <a:srgbClr val="000000"/>
            </a:solidFill>
            <a:ln w="9525">
              <a:solidFill>
                <a:schemeClr val="tx1"/>
              </a:solidFill>
              <a:round/>
              <a:headEnd/>
              <a:tailEnd/>
            </a:ln>
          </p:spPr>
          <p:txBody>
            <a:bodyPr/>
            <a:lstStyle/>
            <a:p>
              <a:endParaRPr lang="nl-NL"/>
            </a:p>
          </p:txBody>
        </p:sp>
        <p:sp>
          <p:nvSpPr>
            <p:cNvPr id="15412" name="Freeform 46"/>
            <p:cNvSpPr>
              <a:spLocks/>
            </p:cNvSpPr>
            <p:nvPr/>
          </p:nvSpPr>
          <p:spPr bwMode="auto">
            <a:xfrm>
              <a:off x="2262" y="2274"/>
              <a:ext cx="20" cy="17"/>
            </a:xfrm>
            <a:custGeom>
              <a:avLst/>
              <a:gdLst>
                <a:gd name="T0" fmla="*/ 0 w 39"/>
                <a:gd name="T1" fmla="*/ 252 h 26"/>
                <a:gd name="T2" fmla="*/ 0 w 39"/>
                <a:gd name="T3" fmla="*/ 252 h 26"/>
                <a:gd name="T4" fmla="*/ 4 w 39"/>
                <a:gd name="T5" fmla="*/ 0 h 26"/>
                <a:gd name="T6" fmla="*/ 21 w 39"/>
                <a:gd name="T7" fmla="*/ 0 h 26"/>
                <a:gd name="T8" fmla="*/ 17 w 39"/>
                <a:gd name="T9" fmla="*/ 252 h 26"/>
                <a:gd name="T10" fmla="*/ 0 w 39"/>
                <a:gd name="T11" fmla="*/ 252 h 26"/>
                <a:gd name="T12" fmla="*/ 0 60000 65536"/>
                <a:gd name="T13" fmla="*/ 0 60000 65536"/>
                <a:gd name="T14" fmla="*/ 0 60000 65536"/>
                <a:gd name="T15" fmla="*/ 0 60000 65536"/>
                <a:gd name="T16" fmla="*/ 0 60000 65536"/>
                <a:gd name="T17" fmla="*/ 0 60000 65536"/>
                <a:gd name="T18" fmla="*/ 0 w 39"/>
                <a:gd name="T19" fmla="*/ 0 h 26"/>
                <a:gd name="T20" fmla="*/ 39 w 39"/>
                <a:gd name="T21" fmla="*/ 26 h 26"/>
              </a:gdLst>
              <a:ahLst/>
              <a:cxnLst>
                <a:cxn ang="T12">
                  <a:pos x="T0" y="T1"/>
                </a:cxn>
                <a:cxn ang="T13">
                  <a:pos x="T2" y="T3"/>
                </a:cxn>
                <a:cxn ang="T14">
                  <a:pos x="T4" y="T5"/>
                </a:cxn>
                <a:cxn ang="T15">
                  <a:pos x="T6" y="T7"/>
                </a:cxn>
                <a:cxn ang="T16">
                  <a:pos x="T8" y="T9"/>
                </a:cxn>
                <a:cxn ang="T17">
                  <a:pos x="T10" y="T11"/>
                </a:cxn>
              </a:cxnLst>
              <a:rect l="T18" t="T19" r="T20" b="T21"/>
              <a:pathLst>
                <a:path w="39" h="26">
                  <a:moveTo>
                    <a:pt x="0" y="26"/>
                  </a:moveTo>
                  <a:lnTo>
                    <a:pt x="0" y="26"/>
                  </a:lnTo>
                  <a:lnTo>
                    <a:pt x="7" y="0"/>
                  </a:lnTo>
                  <a:lnTo>
                    <a:pt x="39" y="0"/>
                  </a:lnTo>
                  <a:lnTo>
                    <a:pt x="32" y="26"/>
                  </a:lnTo>
                  <a:lnTo>
                    <a:pt x="0" y="26"/>
                  </a:lnTo>
                  <a:close/>
                </a:path>
              </a:pathLst>
            </a:custGeom>
            <a:solidFill>
              <a:srgbClr val="000000"/>
            </a:solidFill>
            <a:ln w="9525">
              <a:solidFill>
                <a:schemeClr val="tx1"/>
              </a:solidFill>
              <a:round/>
              <a:headEnd/>
              <a:tailEnd/>
            </a:ln>
          </p:spPr>
          <p:txBody>
            <a:bodyPr/>
            <a:lstStyle/>
            <a:p>
              <a:endParaRPr lang="nl-NL"/>
            </a:p>
          </p:txBody>
        </p:sp>
        <p:sp>
          <p:nvSpPr>
            <p:cNvPr id="15413" name="Freeform 47"/>
            <p:cNvSpPr>
              <a:spLocks/>
            </p:cNvSpPr>
            <p:nvPr/>
          </p:nvSpPr>
          <p:spPr bwMode="auto">
            <a:xfrm>
              <a:off x="1418" y="2993"/>
              <a:ext cx="169" cy="100"/>
            </a:xfrm>
            <a:custGeom>
              <a:avLst/>
              <a:gdLst>
                <a:gd name="T0" fmla="*/ 0 w 323"/>
                <a:gd name="T1" fmla="*/ 528 h 155"/>
                <a:gd name="T2" fmla="*/ 0 w 323"/>
                <a:gd name="T3" fmla="*/ 479 h 155"/>
                <a:gd name="T4" fmla="*/ 9 w 323"/>
                <a:gd name="T5" fmla="*/ 372 h 155"/>
                <a:gd name="T6" fmla="*/ 9 w 323"/>
                <a:gd name="T7" fmla="*/ 372 h 155"/>
                <a:gd name="T8" fmla="*/ 30 w 323"/>
                <a:gd name="T9" fmla="*/ 157 h 155"/>
                <a:gd name="T10" fmla="*/ 35 w 323"/>
                <a:gd name="T11" fmla="*/ 157 h 155"/>
                <a:gd name="T12" fmla="*/ 69 w 323"/>
                <a:gd name="T13" fmla="*/ 50 h 155"/>
                <a:gd name="T14" fmla="*/ 69 w 323"/>
                <a:gd name="T15" fmla="*/ 50 h 155"/>
                <a:gd name="T16" fmla="*/ 108 w 323"/>
                <a:gd name="T17" fmla="*/ 0 h 155"/>
                <a:gd name="T18" fmla="*/ 108 w 323"/>
                <a:gd name="T19" fmla="*/ 0 h 155"/>
                <a:gd name="T20" fmla="*/ 147 w 323"/>
                <a:gd name="T21" fmla="*/ 50 h 155"/>
                <a:gd name="T22" fmla="*/ 147 w 323"/>
                <a:gd name="T23" fmla="*/ 50 h 155"/>
                <a:gd name="T24" fmla="*/ 181 w 323"/>
                <a:gd name="T25" fmla="*/ 157 h 155"/>
                <a:gd name="T26" fmla="*/ 186 w 323"/>
                <a:gd name="T27" fmla="*/ 157 h 155"/>
                <a:gd name="T28" fmla="*/ 207 w 323"/>
                <a:gd name="T29" fmla="*/ 372 h 155"/>
                <a:gd name="T30" fmla="*/ 207 w 323"/>
                <a:gd name="T31" fmla="*/ 372 h 155"/>
                <a:gd name="T32" fmla="*/ 216 w 323"/>
                <a:gd name="T33" fmla="*/ 479 h 155"/>
                <a:gd name="T34" fmla="*/ 216 w 323"/>
                <a:gd name="T35" fmla="*/ 528 h 155"/>
                <a:gd name="T36" fmla="*/ 216 w 323"/>
                <a:gd name="T37" fmla="*/ 743 h 155"/>
                <a:gd name="T38" fmla="*/ 216 w 323"/>
                <a:gd name="T39" fmla="*/ 801 h 155"/>
                <a:gd name="T40" fmla="*/ 207 w 323"/>
                <a:gd name="T41" fmla="*/ 900 h 155"/>
                <a:gd name="T42" fmla="*/ 207 w 323"/>
                <a:gd name="T43" fmla="*/ 900 h 155"/>
                <a:gd name="T44" fmla="*/ 186 w 323"/>
                <a:gd name="T45" fmla="*/ 1114 h 155"/>
                <a:gd name="T46" fmla="*/ 181 w 323"/>
                <a:gd name="T47" fmla="*/ 1114 h 155"/>
                <a:gd name="T48" fmla="*/ 147 w 323"/>
                <a:gd name="T49" fmla="*/ 1222 h 155"/>
                <a:gd name="T50" fmla="*/ 147 w 323"/>
                <a:gd name="T51" fmla="*/ 1222 h 155"/>
                <a:gd name="T52" fmla="*/ 108 w 323"/>
                <a:gd name="T53" fmla="*/ 1279 h 155"/>
                <a:gd name="T54" fmla="*/ 108 w 323"/>
                <a:gd name="T55" fmla="*/ 1279 h 155"/>
                <a:gd name="T56" fmla="*/ 69 w 323"/>
                <a:gd name="T57" fmla="*/ 1222 h 155"/>
                <a:gd name="T58" fmla="*/ 69 w 323"/>
                <a:gd name="T59" fmla="*/ 1222 h 155"/>
                <a:gd name="T60" fmla="*/ 35 w 323"/>
                <a:gd name="T61" fmla="*/ 1114 h 155"/>
                <a:gd name="T62" fmla="*/ 30 w 323"/>
                <a:gd name="T63" fmla="*/ 1114 h 155"/>
                <a:gd name="T64" fmla="*/ 9 w 323"/>
                <a:gd name="T65" fmla="*/ 900 h 155"/>
                <a:gd name="T66" fmla="*/ 9 w 323"/>
                <a:gd name="T67" fmla="*/ 900 h 155"/>
                <a:gd name="T68" fmla="*/ 0 w 323"/>
                <a:gd name="T69" fmla="*/ 801 h 155"/>
                <a:gd name="T70" fmla="*/ 0 w 323"/>
                <a:gd name="T71" fmla="*/ 743 h 155"/>
                <a:gd name="T72" fmla="*/ 0 w 323"/>
                <a:gd name="T73" fmla="*/ 635 h 155"/>
                <a:gd name="T74" fmla="*/ 13 w 323"/>
                <a:gd name="T75" fmla="*/ 635 h 155"/>
                <a:gd name="T76" fmla="*/ 13 w 323"/>
                <a:gd name="T77" fmla="*/ 743 h 155"/>
                <a:gd name="T78" fmla="*/ 17 w 323"/>
                <a:gd name="T79" fmla="*/ 801 h 155"/>
                <a:gd name="T80" fmla="*/ 35 w 323"/>
                <a:gd name="T81" fmla="*/ 958 h 155"/>
                <a:gd name="T82" fmla="*/ 69 w 323"/>
                <a:gd name="T83" fmla="*/ 1065 h 155"/>
                <a:gd name="T84" fmla="*/ 108 w 323"/>
                <a:gd name="T85" fmla="*/ 1114 h 155"/>
                <a:gd name="T86" fmla="*/ 147 w 323"/>
                <a:gd name="T87" fmla="*/ 1065 h 155"/>
                <a:gd name="T88" fmla="*/ 181 w 323"/>
                <a:gd name="T89" fmla="*/ 958 h 155"/>
                <a:gd name="T90" fmla="*/ 198 w 323"/>
                <a:gd name="T91" fmla="*/ 801 h 155"/>
                <a:gd name="T92" fmla="*/ 203 w 323"/>
                <a:gd name="T93" fmla="*/ 743 h 155"/>
                <a:gd name="T94" fmla="*/ 203 w 323"/>
                <a:gd name="T95" fmla="*/ 528 h 155"/>
                <a:gd name="T96" fmla="*/ 198 w 323"/>
                <a:gd name="T97" fmla="*/ 479 h 155"/>
                <a:gd name="T98" fmla="*/ 181 w 323"/>
                <a:gd name="T99" fmla="*/ 314 h 155"/>
                <a:gd name="T100" fmla="*/ 147 w 323"/>
                <a:gd name="T101" fmla="*/ 206 h 155"/>
                <a:gd name="T102" fmla="*/ 108 w 323"/>
                <a:gd name="T103" fmla="*/ 157 h 155"/>
                <a:gd name="T104" fmla="*/ 69 w 323"/>
                <a:gd name="T105" fmla="*/ 206 h 155"/>
                <a:gd name="T106" fmla="*/ 35 w 323"/>
                <a:gd name="T107" fmla="*/ 314 h 155"/>
                <a:gd name="T108" fmla="*/ 17 w 323"/>
                <a:gd name="T109" fmla="*/ 479 h 155"/>
                <a:gd name="T110" fmla="*/ 9 w 323"/>
                <a:gd name="T111" fmla="*/ 586 h 155"/>
                <a:gd name="T112" fmla="*/ 0 w 323"/>
                <a:gd name="T113" fmla="*/ 528 h 155"/>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323"/>
                <a:gd name="T172" fmla="*/ 0 h 155"/>
                <a:gd name="T173" fmla="*/ 323 w 323"/>
                <a:gd name="T174" fmla="*/ 155 h 155"/>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323" h="155">
                  <a:moveTo>
                    <a:pt x="0" y="64"/>
                  </a:moveTo>
                  <a:lnTo>
                    <a:pt x="0" y="58"/>
                  </a:lnTo>
                  <a:lnTo>
                    <a:pt x="13" y="45"/>
                  </a:lnTo>
                  <a:lnTo>
                    <a:pt x="45" y="19"/>
                  </a:lnTo>
                  <a:lnTo>
                    <a:pt x="52" y="19"/>
                  </a:lnTo>
                  <a:lnTo>
                    <a:pt x="103" y="6"/>
                  </a:lnTo>
                  <a:lnTo>
                    <a:pt x="161" y="0"/>
                  </a:lnTo>
                  <a:lnTo>
                    <a:pt x="220" y="6"/>
                  </a:lnTo>
                  <a:lnTo>
                    <a:pt x="271" y="19"/>
                  </a:lnTo>
                  <a:lnTo>
                    <a:pt x="278" y="19"/>
                  </a:lnTo>
                  <a:lnTo>
                    <a:pt x="310" y="45"/>
                  </a:lnTo>
                  <a:lnTo>
                    <a:pt x="323" y="58"/>
                  </a:lnTo>
                  <a:lnTo>
                    <a:pt x="323" y="64"/>
                  </a:lnTo>
                  <a:lnTo>
                    <a:pt x="323" y="90"/>
                  </a:lnTo>
                  <a:lnTo>
                    <a:pt x="323" y="97"/>
                  </a:lnTo>
                  <a:lnTo>
                    <a:pt x="310" y="109"/>
                  </a:lnTo>
                  <a:lnTo>
                    <a:pt x="278" y="135"/>
                  </a:lnTo>
                  <a:lnTo>
                    <a:pt x="271" y="135"/>
                  </a:lnTo>
                  <a:lnTo>
                    <a:pt x="220" y="148"/>
                  </a:lnTo>
                  <a:lnTo>
                    <a:pt x="161" y="155"/>
                  </a:lnTo>
                  <a:lnTo>
                    <a:pt x="103" y="148"/>
                  </a:lnTo>
                  <a:lnTo>
                    <a:pt x="52" y="135"/>
                  </a:lnTo>
                  <a:lnTo>
                    <a:pt x="45" y="135"/>
                  </a:lnTo>
                  <a:lnTo>
                    <a:pt x="13" y="109"/>
                  </a:lnTo>
                  <a:lnTo>
                    <a:pt x="0" y="97"/>
                  </a:lnTo>
                  <a:lnTo>
                    <a:pt x="0" y="90"/>
                  </a:lnTo>
                  <a:lnTo>
                    <a:pt x="0" y="77"/>
                  </a:lnTo>
                  <a:lnTo>
                    <a:pt x="19" y="77"/>
                  </a:lnTo>
                  <a:lnTo>
                    <a:pt x="19" y="90"/>
                  </a:lnTo>
                  <a:lnTo>
                    <a:pt x="26" y="97"/>
                  </a:lnTo>
                  <a:lnTo>
                    <a:pt x="52" y="116"/>
                  </a:lnTo>
                  <a:lnTo>
                    <a:pt x="103" y="129"/>
                  </a:lnTo>
                  <a:lnTo>
                    <a:pt x="161" y="135"/>
                  </a:lnTo>
                  <a:lnTo>
                    <a:pt x="220" y="129"/>
                  </a:lnTo>
                  <a:lnTo>
                    <a:pt x="271" y="116"/>
                  </a:lnTo>
                  <a:lnTo>
                    <a:pt x="297" y="97"/>
                  </a:lnTo>
                  <a:lnTo>
                    <a:pt x="304" y="90"/>
                  </a:lnTo>
                  <a:lnTo>
                    <a:pt x="304" y="64"/>
                  </a:lnTo>
                  <a:lnTo>
                    <a:pt x="297" y="58"/>
                  </a:lnTo>
                  <a:lnTo>
                    <a:pt x="271" y="38"/>
                  </a:lnTo>
                  <a:lnTo>
                    <a:pt x="220" y="25"/>
                  </a:lnTo>
                  <a:lnTo>
                    <a:pt x="161" y="19"/>
                  </a:lnTo>
                  <a:lnTo>
                    <a:pt x="103" y="25"/>
                  </a:lnTo>
                  <a:lnTo>
                    <a:pt x="52" y="38"/>
                  </a:lnTo>
                  <a:lnTo>
                    <a:pt x="26" y="58"/>
                  </a:lnTo>
                  <a:lnTo>
                    <a:pt x="13" y="71"/>
                  </a:lnTo>
                  <a:lnTo>
                    <a:pt x="0" y="64"/>
                  </a:lnTo>
                  <a:close/>
                </a:path>
              </a:pathLst>
            </a:custGeom>
            <a:solidFill>
              <a:srgbClr val="000000"/>
            </a:solidFill>
            <a:ln w="9525">
              <a:solidFill>
                <a:schemeClr val="tx1"/>
              </a:solidFill>
              <a:round/>
              <a:headEnd/>
              <a:tailEnd/>
            </a:ln>
          </p:spPr>
          <p:txBody>
            <a:bodyPr/>
            <a:lstStyle/>
            <a:p>
              <a:endParaRPr lang="nl-NL"/>
            </a:p>
          </p:txBody>
        </p:sp>
        <p:sp>
          <p:nvSpPr>
            <p:cNvPr id="15414" name="Rectangle 48"/>
            <p:cNvSpPr>
              <a:spLocks noChangeArrowheads="1"/>
            </p:cNvSpPr>
            <p:nvPr/>
          </p:nvSpPr>
          <p:spPr bwMode="auto">
            <a:xfrm>
              <a:off x="1418" y="3034"/>
              <a:ext cx="10" cy="9"/>
            </a:xfrm>
            <a:prstGeom prst="rect">
              <a:avLst/>
            </a:prstGeom>
            <a:solidFill>
              <a:srgbClr val="000000"/>
            </a:solidFill>
            <a:ln w="9525">
              <a:solidFill>
                <a:schemeClr val="tx1"/>
              </a:solidFill>
              <a:miter lim="800000"/>
              <a:headEnd/>
              <a:tailEnd/>
            </a:ln>
          </p:spPr>
          <p:txBody>
            <a:bodyPr/>
            <a:lstStyle>
              <a:lvl1pPr>
                <a:defRPr sz="2800">
                  <a:solidFill>
                    <a:schemeClr val="tx1"/>
                  </a:solidFill>
                  <a:latin typeface="Trebuchet MS" pitchFamily="34" charset="0"/>
                </a:defRPr>
              </a:lvl1pPr>
              <a:lvl2pPr marL="742950" indent="-285750">
                <a:defRPr sz="2800">
                  <a:solidFill>
                    <a:schemeClr val="tx1"/>
                  </a:solidFill>
                  <a:latin typeface="Trebuchet MS" pitchFamily="34" charset="0"/>
                </a:defRPr>
              </a:lvl2pPr>
              <a:lvl3pPr marL="1143000" indent="-228600">
                <a:defRPr sz="2800">
                  <a:solidFill>
                    <a:schemeClr val="tx1"/>
                  </a:solidFill>
                  <a:latin typeface="Trebuchet MS" pitchFamily="34" charset="0"/>
                </a:defRPr>
              </a:lvl3pPr>
              <a:lvl4pPr marL="1600200" indent="-228600">
                <a:defRPr sz="2800">
                  <a:solidFill>
                    <a:schemeClr val="tx1"/>
                  </a:solidFill>
                  <a:latin typeface="Trebuchet MS" pitchFamily="34" charset="0"/>
                </a:defRPr>
              </a:lvl4pPr>
              <a:lvl5pPr marL="2057400" indent="-228600">
                <a:defRPr sz="2800">
                  <a:solidFill>
                    <a:schemeClr val="tx1"/>
                  </a:solidFill>
                  <a:latin typeface="Trebuchet MS" pitchFamily="34" charset="0"/>
                </a:defRPr>
              </a:lvl5pPr>
              <a:lvl6pPr marL="2514600" indent="-228600" algn="ctr" eaLnBrk="0" fontAlgn="base" hangingPunct="0">
                <a:spcBef>
                  <a:spcPct val="0"/>
                </a:spcBef>
                <a:spcAft>
                  <a:spcPct val="0"/>
                </a:spcAft>
                <a:defRPr sz="2800">
                  <a:solidFill>
                    <a:schemeClr val="tx1"/>
                  </a:solidFill>
                  <a:latin typeface="Trebuchet MS" pitchFamily="34" charset="0"/>
                </a:defRPr>
              </a:lvl6pPr>
              <a:lvl7pPr marL="2971800" indent="-228600" algn="ctr" eaLnBrk="0" fontAlgn="base" hangingPunct="0">
                <a:spcBef>
                  <a:spcPct val="0"/>
                </a:spcBef>
                <a:spcAft>
                  <a:spcPct val="0"/>
                </a:spcAft>
                <a:defRPr sz="2800">
                  <a:solidFill>
                    <a:schemeClr val="tx1"/>
                  </a:solidFill>
                  <a:latin typeface="Trebuchet MS" pitchFamily="34" charset="0"/>
                </a:defRPr>
              </a:lvl7pPr>
              <a:lvl8pPr marL="3429000" indent="-228600" algn="ctr" eaLnBrk="0" fontAlgn="base" hangingPunct="0">
                <a:spcBef>
                  <a:spcPct val="0"/>
                </a:spcBef>
                <a:spcAft>
                  <a:spcPct val="0"/>
                </a:spcAft>
                <a:defRPr sz="2800">
                  <a:solidFill>
                    <a:schemeClr val="tx1"/>
                  </a:solidFill>
                  <a:latin typeface="Trebuchet MS" pitchFamily="34" charset="0"/>
                </a:defRPr>
              </a:lvl8pPr>
              <a:lvl9pPr marL="3886200" indent="-228600" algn="ctr" eaLnBrk="0" fontAlgn="base" hangingPunct="0">
                <a:spcBef>
                  <a:spcPct val="0"/>
                </a:spcBef>
                <a:spcAft>
                  <a:spcPct val="0"/>
                </a:spcAft>
                <a:defRPr sz="2800">
                  <a:solidFill>
                    <a:schemeClr val="tx1"/>
                  </a:solidFill>
                  <a:latin typeface="Trebuchet MS" pitchFamily="34" charset="0"/>
                </a:defRPr>
              </a:lvl9pPr>
            </a:lstStyle>
            <a:p>
              <a:pPr eaLnBrk="1" hangingPunct="1"/>
              <a:endParaRPr lang="nl-NL" altLang="nl-NL" sz="2400">
                <a:latin typeface="Times New Roman" pitchFamily="18" charset="0"/>
              </a:endParaRPr>
            </a:p>
          </p:txBody>
        </p:sp>
        <p:sp>
          <p:nvSpPr>
            <p:cNvPr id="15415" name="Freeform 49"/>
            <p:cNvSpPr>
              <a:spLocks/>
            </p:cNvSpPr>
            <p:nvPr/>
          </p:nvSpPr>
          <p:spPr bwMode="auto">
            <a:xfrm>
              <a:off x="1432" y="3400"/>
              <a:ext cx="169" cy="101"/>
            </a:xfrm>
            <a:custGeom>
              <a:avLst/>
              <a:gdLst>
                <a:gd name="T0" fmla="*/ 0 w 323"/>
                <a:gd name="T1" fmla="*/ 596 h 155"/>
                <a:gd name="T2" fmla="*/ 0 w 323"/>
                <a:gd name="T3" fmla="*/ 540 h 155"/>
                <a:gd name="T4" fmla="*/ 9 w 323"/>
                <a:gd name="T5" fmla="*/ 418 h 155"/>
                <a:gd name="T6" fmla="*/ 9 w 323"/>
                <a:gd name="T7" fmla="*/ 418 h 155"/>
                <a:gd name="T8" fmla="*/ 30 w 323"/>
                <a:gd name="T9" fmla="*/ 177 h 155"/>
                <a:gd name="T10" fmla="*/ 34 w 323"/>
                <a:gd name="T11" fmla="*/ 177 h 155"/>
                <a:gd name="T12" fmla="*/ 69 w 323"/>
                <a:gd name="T13" fmla="*/ 56 h 155"/>
                <a:gd name="T14" fmla="*/ 69 w 323"/>
                <a:gd name="T15" fmla="*/ 56 h 155"/>
                <a:gd name="T16" fmla="*/ 108 w 323"/>
                <a:gd name="T17" fmla="*/ 0 h 155"/>
                <a:gd name="T18" fmla="*/ 108 w 323"/>
                <a:gd name="T19" fmla="*/ 0 h 155"/>
                <a:gd name="T20" fmla="*/ 147 w 323"/>
                <a:gd name="T21" fmla="*/ 56 h 155"/>
                <a:gd name="T22" fmla="*/ 147 w 323"/>
                <a:gd name="T23" fmla="*/ 56 h 155"/>
                <a:gd name="T24" fmla="*/ 181 w 323"/>
                <a:gd name="T25" fmla="*/ 177 h 155"/>
                <a:gd name="T26" fmla="*/ 186 w 323"/>
                <a:gd name="T27" fmla="*/ 177 h 155"/>
                <a:gd name="T28" fmla="*/ 207 w 323"/>
                <a:gd name="T29" fmla="*/ 418 h 155"/>
                <a:gd name="T30" fmla="*/ 207 w 323"/>
                <a:gd name="T31" fmla="*/ 418 h 155"/>
                <a:gd name="T32" fmla="*/ 216 w 323"/>
                <a:gd name="T33" fmla="*/ 540 h 155"/>
                <a:gd name="T34" fmla="*/ 216 w 323"/>
                <a:gd name="T35" fmla="*/ 596 h 155"/>
                <a:gd name="T36" fmla="*/ 216 w 323"/>
                <a:gd name="T37" fmla="*/ 837 h 155"/>
                <a:gd name="T38" fmla="*/ 216 w 323"/>
                <a:gd name="T39" fmla="*/ 893 h 155"/>
                <a:gd name="T40" fmla="*/ 207 w 323"/>
                <a:gd name="T41" fmla="*/ 1014 h 155"/>
                <a:gd name="T42" fmla="*/ 207 w 323"/>
                <a:gd name="T43" fmla="*/ 1014 h 155"/>
                <a:gd name="T44" fmla="*/ 186 w 323"/>
                <a:gd name="T45" fmla="*/ 1256 h 155"/>
                <a:gd name="T46" fmla="*/ 181 w 323"/>
                <a:gd name="T47" fmla="*/ 1256 h 155"/>
                <a:gd name="T48" fmla="*/ 147 w 323"/>
                <a:gd name="T49" fmla="*/ 1377 h 155"/>
                <a:gd name="T50" fmla="*/ 147 w 323"/>
                <a:gd name="T51" fmla="*/ 1377 h 155"/>
                <a:gd name="T52" fmla="*/ 108 w 323"/>
                <a:gd name="T53" fmla="*/ 1442 h 155"/>
                <a:gd name="T54" fmla="*/ 108 w 323"/>
                <a:gd name="T55" fmla="*/ 1442 h 155"/>
                <a:gd name="T56" fmla="*/ 69 w 323"/>
                <a:gd name="T57" fmla="*/ 1377 h 155"/>
                <a:gd name="T58" fmla="*/ 69 w 323"/>
                <a:gd name="T59" fmla="*/ 1377 h 155"/>
                <a:gd name="T60" fmla="*/ 34 w 323"/>
                <a:gd name="T61" fmla="*/ 1256 h 155"/>
                <a:gd name="T62" fmla="*/ 30 w 323"/>
                <a:gd name="T63" fmla="*/ 1256 h 155"/>
                <a:gd name="T64" fmla="*/ 9 w 323"/>
                <a:gd name="T65" fmla="*/ 1014 h 155"/>
                <a:gd name="T66" fmla="*/ 9 w 323"/>
                <a:gd name="T67" fmla="*/ 1014 h 155"/>
                <a:gd name="T68" fmla="*/ 0 w 323"/>
                <a:gd name="T69" fmla="*/ 893 h 155"/>
                <a:gd name="T70" fmla="*/ 0 w 323"/>
                <a:gd name="T71" fmla="*/ 837 h 155"/>
                <a:gd name="T72" fmla="*/ 0 w 323"/>
                <a:gd name="T73" fmla="*/ 716 h 155"/>
                <a:gd name="T74" fmla="*/ 13 w 323"/>
                <a:gd name="T75" fmla="*/ 716 h 155"/>
                <a:gd name="T76" fmla="*/ 13 w 323"/>
                <a:gd name="T77" fmla="*/ 837 h 155"/>
                <a:gd name="T78" fmla="*/ 17 w 323"/>
                <a:gd name="T79" fmla="*/ 893 h 155"/>
                <a:gd name="T80" fmla="*/ 34 w 323"/>
                <a:gd name="T81" fmla="*/ 1079 h 155"/>
                <a:gd name="T82" fmla="*/ 69 w 323"/>
                <a:gd name="T83" fmla="*/ 1200 h 155"/>
                <a:gd name="T84" fmla="*/ 108 w 323"/>
                <a:gd name="T85" fmla="*/ 1256 h 155"/>
                <a:gd name="T86" fmla="*/ 147 w 323"/>
                <a:gd name="T87" fmla="*/ 1200 h 155"/>
                <a:gd name="T88" fmla="*/ 181 w 323"/>
                <a:gd name="T89" fmla="*/ 1079 h 155"/>
                <a:gd name="T90" fmla="*/ 198 w 323"/>
                <a:gd name="T91" fmla="*/ 893 h 155"/>
                <a:gd name="T92" fmla="*/ 203 w 323"/>
                <a:gd name="T93" fmla="*/ 837 h 155"/>
                <a:gd name="T94" fmla="*/ 203 w 323"/>
                <a:gd name="T95" fmla="*/ 596 h 155"/>
                <a:gd name="T96" fmla="*/ 198 w 323"/>
                <a:gd name="T97" fmla="*/ 540 h 155"/>
                <a:gd name="T98" fmla="*/ 181 w 323"/>
                <a:gd name="T99" fmla="*/ 353 h 155"/>
                <a:gd name="T100" fmla="*/ 147 w 323"/>
                <a:gd name="T101" fmla="*/ 233 h 155"/>
                <a:gd name="T102" fmla="*/ 108 w 323"/>
                <a:gd name="T103" fmla="*/ 177 h 155"/>
                <a:gd name="T104" fmla="*/ 69 w 323"/>
                <a:gd name="T105" fmla="*/ 233 h 155"/>
                <a:gd name="T106" fmla="*/ 34 w 323"/>
                <a:gd name="T107" fmla="*/ 353 h 155"/>
                <a:gd name="T108" fmla="*/ 17 w 323"/>
                <a:gd name="T109" fmla="*/ 540 h 155"/>
                <a:gd name="T110" fmla="*/ 9 w 323"/>
                <a:gd name="T111" fmla="*/ 660 h 155"/>
                <a:gd name="T112" fmla="*/ 0 w 323"/>
                <a:gd name="T113" fmla="*/ 596 h 155"/>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323"/>
                <a:gd name="T172" fmla="*/ 0 h 155"/>
                <a:gd name="T173" fmla="*/ 323 w 323"/>
                <a:gd name="T174" fmla="*/ 155 h 155"/>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323" h="155">
                  <a:moveTo>
                    <a:pt x="0" y="64"/>
                  </a:moveTo>
                  <a:lnTo>
                    <a:pt x="0" y="58"/>
                  </a:lnTo>
                  <a:lnTo>
                    <a:pt x="13" y="45"/>
                  </a:lnTo>
                  <a:lnTo>
                    <a:pt x="45" y="19"/>
                  </a:lnTo>
                  <a:lnTo>
                    <a:pt x="51" y="19"/>
                  </a:lnTo>
                  <a:lnTo>
                    <a:pt x="103" y="6"/>
                  </a:lnTo>
                  <a:lnTo>
                    <a:pt x="161" y="0"/>
                  </a:lnTo>
                  <a:lnTo>
                    <a:pt x="220" y="6"/>
                  </a:lnTo>
                  <a:lnTo>
                    <a:pt x="271" y="19"/>
                  </a:lnTo>
                  <a:lnTo>
                    <a:pt x="278" y="19"/>
                  </a:lnTo>
                  <a:lnTo>
                    <a:pt x="310" y="45"/>
                  </a:lnTo>
                  <a:lnTo>
                    <a:pt x="323" y="58"/>
                  </a:lnTo>
                  <a:lnTo>
                    <a:pt x="323" y="64"/>
                  </a:lnTo>
                  <a:lnTo>
                    <a:pt x="323" y="90"/>
                  </a:lnTo>
                  <a:lnTo>
                    <a:pt x="323" y="96"/>
                  </a:lnTo>
                  <a:lnTo>
                    <a:pt x="310" y="109"/>
                  </a:lnTo>
                  <a:lnTo>
                    <a:pt x="278" y="135"/>
                  </a:lnTo>
                  <a:lnTo>
                    <a:pt x="271" y="135"/>
                  </a:lnTo>
                  <a:lnTo>
                    <a:pt x="220" y="148"/>
                  </a:lnTo>
                  <a:lnTo>
                    <a:pt x="161" y="155"/>
                  </a:lnTo>
                  <a:lnTo>
                    <a:pt x="103" y="148"/>
                  </a:lnTo>
                  <a:lnTo>
                    <a:pt x="51" y="135"/>
                  </a:lnTo>
                  <a:lnTo>
                    <a:pt x="45" y="135"/>
                  </a:lnTo>
                  <a:lnTo>
                    <a:pt x="13" y="109"/>
                  </a:lnTo>
                  <a:lnTo>
                    <a:pt x="0" y="96"/>
                  </a:lnTo>
                  <a:lnTo>
                    <a:pt x="0" y="90"/>
                  </a:lnTo>
                  <a:lnTo>
                    <a:pt x="0" y="77"/>
                  </a:lnTo>
                  <a:lnTo>
                    <a:pt x="19" y="77"/>
                  </a:lnTo>
                  <a:lnTo>
                    <a:pt x="19" y="90"/>
                  </a:lnTo>
                  <a:lnTo>
                    <a:pt x="26" y="96"/>
                  </a:lnTo>
                  <a:lnTo>
                    <a:pt x="51" y="116"/>
                  </a:lnTo>
                  <a:lnTo>
                    <a:pt x="103" y="129"/>
                  </a:lnTo>
                  <a:lnTo>
                    <a:pt x="161" y="135"/>
                  </a:lnTo>
                  <a:lnTo>
                    <a:pt x="220" y="129"/>
                  </a:lnTo>
                  <a:lnTo>
                    <a:pt x="271" y="116"/>
                  </a:lnTo>
                  <a:lnTo>
                    <a:pt x="297" y="96"/>
                  </a:lnTo>
                  <a:lnTo>
                    <a:pt x="304" y="90"/>
                  </a:lnTo>
                  <a:lnTo>
                    <a:pt x="304" y="64"/>
                  </a:lnTo>
                  <a:lnTo>
                    <a:pt x="297" y="58"/>
                  </a:lnTo>
                  <a:lnTo>
                    <a:pt x="271" y="38"/>
                  </a:lnTo>
                  <a:lnTo>
                    <a:pt x="220" y="25"/>
                  </a:lnTo>
                  <a:lnTo>
                    <a:pt x="161" y="19"/>
                  </a:lnTo>
                  <a:lnTo>
                    <a:pt x="103" y="25"/>
                  </a:lnTo>
                  <a:lnTo>
                    <a:pt x="51" y="38"/>
                  </a:lnTo>
                  <a:lnTo>
                    <a:pt x="26" y="58"/>
                  </a:lnTo>
                  <a:lnTo>
                    <a:pt x="13" y="71"/>
                  </a:lnTo>
                  <a:lnTo>
                    <a:pt x="0" y="64"/>
                  </a:lnTo>
                  <a:close/>
                </a:path>
              </a:pathLst>
            </a:custGeom>
            <a:solidFill>
              <a:srgbClr val="000000"/>
            </a:solidFill>
            <a:ln w="9525">
              <a:solidFill>
                <a:schemeClr val="tx1"/>
              </a:solidFill>
              <a:round/>
              <a:headEnd/>
              <a:tailEnd/>
            </a:ln>
          </p:spPr>
          <p:txBody>
            <a:bodyPr/>
            <a:lstStyle/>
            <a:p>
              <a:endParaRPr lang="nl-NL"/>
            </a:p>
          </p:txBody>
        </p:sp>
        <p:sp>
          <p:nvSpPr>
            <p:cNvPr id="15416" name="Rectangle 50"/>
            <p:cNvSpPr>
              <a:spLocks noChangeArrowheads="1"/>
            </p:cNvSpPr>
            <p:nvPr/>
          </p:nvSpPr>
          <p:spPr bwMode="auto">
            <a:xfrm>
              <a:off x="1432" y="3442"/>
              <a:ext cx="10" cy="8"/>
            </a:xfrm>
            <a:prstGeom prst="rect">
              <a:avLst/>
            </a:prstGeom>
            <a:solidFill>
              <a:srgbClr val="000000"/>
            </a:solidFill>
            <a:ln w="9525">
              <a:solidFill>
                <a:schemeClr val="tx1"/>
              </a:solidFill>
              <a:miter lim="800000"/>
              <a:headEnd/>
              <a:tailEnd/>
            </a:ln>
          </p:spPr>
          <p:txBody>
            <a:bodyPr/>
            <a:lstStyle>
              <a:lvl1pPr>
                <a:defRPr sz="2800">
                  <a:solidFill>
                    <a:schemeClr val="tx1"/>
                  </a:solidFill>
                  <a:latin typeface="Trebuchet MS" pitchFamily="34" charset="0"/>
                </a:defRPr>
              </a:lvl1pPr>
              <a:lvl2pPr marL="742950" indent="-285750">
                <a:defRPr sz="2800">
                  <a:solidFill>
                    <a:schemeClr val="tx1"/>
                  </a:solidFill>
                  <a:latin typeface="Trebuchet MS" pitchFamily="34" charset="0"/>
                </a:defRPr>
              </a:lvl2pPr>
              <a:lvl3pPr marL="1143000" indent="-228600">
                <a:defRPr sz="2800">
                  <a:solidFill>
                    <a:schemeClr val="tx1"/>
                  </a:solidFill>
                  <a:latin typeface="Trebuchet MS" pitchFamily="34" charset="0"/>
                </a:defRPr>
              </a:lvl3pPr>
              <a:lvl4pPr marL="1600200" indent="-228600">
                <a:defRPr sz="2800">
                  <a:solidFill>
                    <a:schemeClr val="tx1"/>
                  </a:solidFill>
                  <a:latin typeface="Trebuchet MS" pitchFamily="34" charset="0"/>
                </a:defRPr>
              </a:lvl4pPr>
              <a:lvl5pPr marL="2057400" indent="-228600">
                <a:defRPr sz="2800">
                  <a:solidFill>
                    <a:schemeClr val="tx1"/>
                  </a:solidFill>
                  <a:latin typeface="Trebuchet MS" pitchFamily="34" charset="0"/>
                </a:defRPr>
              </a:lvl5pPr>
              <a:lvl6pPr marL="2514600" indent="-228600" algn="ctr" eaLnBrk="0" fontAlgn="base" hangingPunct="0">
                <a:spcBef>
                  <a:spcPct val="0"/>
                </a:spcBef>
                <a:spcAft>
                  <a:spcPct val="0"/>
                </a:spcAft>
                <a:defRPr sz="2800">
                  <a:solidFill>
                    <a:schemeClr val="tx1"/>
                  </a:solidFill>
                  <a:latin typeface="Trebuchet MS" pitchFamily="34" charset="0"/>
                </a:defRPr>
              </a:lvl6pPr>
              <a:lvl7pPr marL="2971800" indent="-228600" algn="ctr" eaLnBrk="0" fontAlgn="base" hangingPunct="0">
                <a:spcBef>
                  <a:spcPct val="0"/>
                </a:spcBef>
                <a:spcAft>
                  <a:spcPct val="0"/>
                </a:spcAft>
                <a:defRPr sz="2800">
                  <a:solidFill>
                    <a:schemeClr val="tx1"/>
                  </a:solidFill>
                  <a:latin typeface="Trebuchet MS" pitchFamily="34" charset="0"/>
                </a:defRPr>
              </a:lvl7pPr>
              <a:lvl8pPr marL="3429000" indent="-228600" algn="ctr" eaLnBrk="0" fontAlgn="base" hangingPunct="0">
                <a:spcBef>
                  <a:spcPct val="0"/>
                </a:spcBef>
                <a:spcAft>
                  <a:spcPct val="0"/>
                </a:spcAft>
                <a:defRPr sz="2800">
                  <a:solidFill>
                    <a:schemeClr val="tx1"/>
                  </a:solidFill>
                  <a:latin typeface="Trebuchet MS" pitchFamily="34" charset="0"/>
                </a:defRPr>
              </a:lvl8pPr>
              <a:lvl9pPr marL="3886200" indent="-228600" algn="ctr" eaLnBrk="0" fontAlgn="base" hangingPunct="0">
                <a:spcBef>
                  <a:spcPct val="0"/>
                </a:spcBef>
                <a:spcAft>
                  <a:spcPct val="0"/>
                </a:spcAft>
                <a:defRPr sz="2800">
                  <a:solidFill>
                    <a:schemeClr val="tx1"/>
                  </a:solidFill>
                  <a:latin typeface="Trebuchet MS" pitchFamily="34" charset="0"/>
                </a:defRPr>
              </a:lvl9pPr>
            </a:lstStyle>
            <a:p>
              <a:pPr eaLnBrk="1" hangingPunct="1"/>
              <a:endParaRPr lang="nl-NL" altLang="nl-NL" sz="2400">
                <a:latin typeface="Times New Roman" pitchFamily="18" charset="0"/>
              </a:endParaRPr>
            </a:p>
          </p:txBody>
        </p:sp>
        <p:sp>
          <p:nvSpPr>
            <p:cNvPr id="15417" name="Freeform 51"/>
            <p:cNvSpPr>
              <a:spLocks/>
            </p:cNvSpPr>
            <p:nvPr/>
          </p:nvSpPr>
          <p:spPr bwMode="auto">
            <a:xfrm>
              <a:off x="1350" y="3232"/>
              <a:ext cx="170" cy="101"/>
            </a:xfrm>
            <a:custGeom>
              <a:avLst/>
              <a:gdLst>
                <a:gd name="T0" fmla="*/ 0 w 324"/>
                <a:gd name="T1" fmla="*/ 605 h 155"/>
                <a:gd name="T2" fmla="*/ 0 w 324"/>
                <a:gd name="T3" fmla="*/ 540 h 155"/>
                <a:gd name="T4" fmla="*/ 9 w 324"/>
                <a:gd name="T5" fmla="*/ 418 h 155"/>
                <a:gd name="T6" fmla="*/ 9 w 324"/>
                <a:gd name="T7" fmla="*/ 418 h 155"/>
                <a:gd name="T8" fmla="*/ 31 w 324"/>
                <a:gd name="T9" fmla="*/ 177 h 155"/>
                <a:gd name="T10" fmla="*/ 36 w 324"/>
                <a:gd name="T11" fmla="*/ 177 h 155"/>
                <a:gd name="T12" fmla="*/ 72 w 324"/>
                <a:gd name="T13" fmla="*/ 56 h 155"/>
                <a:gd name="T14" fmla="*/ 72 w 324"/>
                <a:gd name="T15" fmla="*/ 56 h 155"/>
                <a:gd name="T16" fmla="*/ 112 w 324"/>
                <a:gd name="T17" fmla="*/ 0 h 155"/>
                <a:gd name="T18" fmla="*/ 112 w 324"/>
                <a:gd name="T19" fmla="*/ 0 h 155"/>
                <a:gd name="T20" fmla="*/ 152 w 324"/>
                <a:gd name="T21" fmla="*/ 56 h 155"/>
                <a:gd name="T22" fmla="*/ 152 w 324"/>
                <a:gd name="T23" fmla="*/ 56 h 155"/>
                <a:gd name="T24" fmla="*/ 188 w 324"/>
                <a:gd name="T25" fmla="*/ 177 h 155"/>
                <a:gd name="T26" fmla="*/ 193 w 324"/>
                <a:gd name="T27" fmla="*/ 177 h 155"/>
                <a:gd name="T28" fmla="*/ 215 w 324"/>
                <a:gd name="T29" fmla="*/ 418 h 155"/>
                <a:gd name="T30" fmla="*/ 215 w 324"/>
                <a:gd name="T31" fmla="*/ 418 h 155"/>
                <a:gd name="T32" fmla="*/ 224 w 324"/>
                <a:gd name="T33" fmla="*/ 540 h 155"/>
                <a:gd name="T34" fmla="*/ 224 w 324"/>
                <a:gd name="T35" fmla="*/ 605 h 155"/>
                <a:gd name="T36" fmla="*/ 224 w 324"/>
                <a:gd name="T37" fmla="*/ 837 h 155"/>
                <a:gd name="T38" fmla="*/ 224 w 324"/>
                <a:gd name="T39" fmla="*/ 902 h 155"/>
                <a:gd name="T40" fmla="*/ 215 w 324"/>
                <a:gd name="T41" fmla="*/ 1023 h 155"/>
                <a:gd name="T42" fmla="*/ 215 w 324"/>
                <a:gd name="T43" fmla="*/ 1023 h 155"/>
                <a:gd name="T44" fmla="*/ 193 w 324"/>
                <a:gd name="T45" fmla="*/ 1265 h 155"/>
                <a:gd name="T46" fmla="*/ 188 w 324"/>
                <a:gd name="T47" fmla="*/ 1265 h 155"/>
                <a:gd name="T48" fmla="*/ 152 w 324"/>
                <a:gd name="T49" fmla="*/ 1387 h 155"/>
                <a:gd name="T50" fmla="*/ 152 w 324"/>
                <a:gd name="T51" fmla="*/ 1387 h 155"/>
                <a:gd name="T52" fmla="*/ 112 w 324"/>
                <a:gd name="T53" fmla="*/ 1442 h 155"/>
                <a:gd name="T54" fmla="*/ 112 w 324"/>
                <a:gd name="T55" fmla="*/ 1442 h 155"/>
                <a:gd name="T56" fmla="*/ 72 w 324"/>
                <a:gd name="T57" fmla="*/ 1387 h 155"/>
                <a:gd name="T58" fmla="*/ 72 w 324"/>
                <a:gd name="T59" fmla="*/ 1387 h 155"/>
                <a:gd name="T60" fmla="*/ 36 w 324"/>
                <a:gd name="T61" fmla="*/ 1265 h 155"/>
                <a:gd name="T62" fmla="*/ 31 w 324"/>
                <a:gd name="T63" fmla="*/ 1265 h 155"/>
                <a:gd name="T64" fmla="*/ 9 w 324"/>
                <a:gd name="T65" fmla="*/ 1023 h 155"/>
                <a:gd name="T66" fmla="*/ 9 w 324"/>
                <a:gd name="T67" fmla="*/ 1023 h 155"/>
                <a:gd name="T68" fmla="*/ 0 w 324"/>
                <a:gd name="T69" fmla="*/ 902 h 155"/>
                <a:gd name="T70" fmla="*/ 0 w 324"/>
                <a:gd name="T71" fmla="*/ 837 h 155"/>
                <a:gd name="T72" fmla="*/ 0 w 324"/>
                <a:gd name="T73" fmla="*/ 726 h 155"/>
                <a:gd name="T74" fmla="*/ 14 w 324"/>
                <a:gd name="T75" fmla="*/ 726 h 155"/>
                <a:gd name="T76" fmla="*/ 14 w 324"/>
                <a:gd name="T77" fmla="*/ 837 h 155"/>
                <a:gd name="T78" fmla="*/ 18 w 324"/>
                <a:gd name="T79" fmla="*/ 902 h 155"/>
                <a:gd name="T80" fmla="*/ 36 w 324"/>
                <a:gd name="T81" fmla="*/ 1079 h 155"/>
                <a:gd name="T82" fmla="*/ 72 w 324"/>
                <a:gd name="T83" fmla="*/ 1200 h 155"/>
                <a:gd name="T84" fmla="*/ 112 w 324"/>
                <a:gd name="T85" fmla="*/ 1265 h 155"/>
                <a:gd name="T86" fmla="*/ 152 w 324"/>
                <a:gd name="T87" fmla="*/ 1200 h 155"/>
                <a:gd name="T88" fmla="*/ 188 w 324"/>
                <a:gd name="T89" fmla="*/ 1079 h 155"/>
                <a:gd name="T90" fmla="*/ 206 w 324"/>
                <a:gd name="T91" fmla="*/ 902 h 155"/>
                <a:gd name="T92" fmla="*/ 210 w 324"/>
                <a:gd name="T93" fmla="*/ 837 h 155"/>
                <a:gd name="T94" fmla="*/ 210 w 324"/>
                <a:gd name="T95" fmla="*/ 605 h 155"/>
                <a:gd name="T96" fmla="*/ 206 w 324"/>
                <a:gd name="T97" fmla="*/ 540 h 155"/>
                <a:gd name="T98" fmla="*/ 188 w 324"/>
                <a:gd name="T99" fmla="*/ 362 h 155"/>
                <a:gd name="T100" fmla="*/ 152 w 324"/>
                <a:gd name="T101" fmla="*/ 242 h 155"/>
                <a:gd name="T102" fmla="*/ 112 w 324"/>
                <a:gd name="T103" fmla="*/ 177 h 155"/>
                <a:gd name="T104" fmla="*/ 72 w 324"/>
                <a:gd name="T105" fmla="*/ 242 h 155"/>
                <a:gd name="T106" fmla="*/ 36 w 324"/>
                <a:gd name="T107" fmla="*/ 362 h 155"/>
                <a:gd name="T108" fmla="*/ 18 w 324"/>
                <a:gd name="T109" fmla="*/ 540 h 155"/>
                <a:gd name="T110" fmla="*/ 9 w 324"/>
                <a:gd name="T111" fmla="*/ 660 h 155"/>
                <a:gd name="T112" fmla="*/ 0 w 324"/>
                <a:gd name="T113" fmla="*/ 605 h 155"/>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324"/>
                <a:gd name="T172" fmla="*/ 0 h 155"/>
                <a:gd name="T173" fmla="*/ 324 w 324"/>
                <a:gd name="T174" fmla="*/ 155 h 155"/>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324" h="155">
                  <a:moveTo>
                    <a:pt x="0" y="65"/>
                  </a:moveTo>
                  <a:lnTo>
                    <a:pt x="0" y="58"/>
                  </a:lnTo>
                  <a:lnTo>
                    <a:pt x="13" y="45"/>
                  </a:lnTo>
                  <a:lnTo>
                    <a:pt x="46" y="19"/>
                  </a:lnTo>
                  <a:lnTo>
                    <a:pt x="52" y="19"/>
                  </a:lnTo>
                  <a:lnTo>
                    <a:pt x="104" y="6"/>
                  </a:lnTo>
                  <a:lnTo>
                    <a:pt x="162" y="0"/>
                  </a:lnTo>
                  <a:lnTo>
                    <a:pt x="220" y="6"/>
                  </a:lnTo>
                  <a:lnTo>
                    <a:pt x="272" y="19"/>
                  </a:lnTo>
                  <a:lnTo>
                    <a:pt x="279" y="19"/>
                  </a:lnTo>
                  <a:lnTo>
                    <a:pt x="311" y="45"/>
                  </a:lnTo>
                  <a:lnTo>
                    <a:pt x="324" y="58"/>
                  </a:lnTo>
                  <a:lnTo>
                    <a:pt x="324" y="65"/>
                  </a:lnTo>
                  <a:lnTo>
                    <a:pt x="324" y="90"/>
                  </a:lnTo>
                  <a:lnTo>
                    <a:pt x="324" y="97"/>
                  </a:lnTo>
                  <a:lnTo>
                    <a:pt x="311" y="110"/>
                  </a:lnTo>
                  <a:lnTo>
                    <a:pt x="279" y="136"/>
                  </a:lnTo>
                  <a:lnTo>
                    <a:pt x="272" y="136"/>
                  </a:lnTo>
                  <a:lnTo>
                    <a:pt x="220" y="149"/>
                  </a:lnTo>
                  <a:lnTo>
                    <a:pt x="162" y="155"/>
                  </a:lnTo>
                  <a:lnTo>
                    <a:pt x="104" y="149"/>
                  </a:lnTo>
                  <a:lnTo>
                    <a:pt x="52" y="136"/>
                  </a:lnTo>
                  <a:lnTo>
                    <a:pt x="46" y="136"/>
                  </a:lnTo>
                  <a:lnTo>
                    <a:pt x="13" y="110"/>
                  </a:lnTo>
                  <a:lnTo>
                    <a:pt x="0" y="97"/>
                  </a:lnTo>
                  <a:lnTo>
                    <a:pt x="0" y="90"/>
                  </a:lnTo>
                  <a:lnTo>
                    <a:pt x="0" y="78"/>
                  </a:lnTo>
                  <a:lnTo>
                    <a:pt x="20" y="78"/>
                  </a:lnTo>
                  <a:lnTo>
                    <a:pt x="20" y="90"/>
                  </a:lnTo>
                  <a:lnTo>
                    <a:pt x="26" y="97"/>
                  </a:lnTo>
                  <a:lnTo>
                    <a:pt x="52" y="116"/>
                  </a:lnTo>
                  <a:lnTo>
                    <a:pt x="104" y="129"/>
                  </a:lnTo>
                  <a:lnTo>
                    <a:pt x="162" y="136"/>
                  </a:lnTo>
                  <a:lnTo>
                    <a:pt x="220" y="129"/>
                  </a:lnTo>
                  <a:lnTo>
                    <a:pt x="272" y="116"/>
                  </a:lnTo>
                  <a:lnTo>
                    <a:pt x="298" y="97"/>
                  </a:lnTo>
                  <a:lnTo>
                    <a:pt x="304" y="90"/>
                  </a:lnTo>
                  <a:lnTo>
                    <a:pt x="304" y="65"/>
                  </a:lnTo>
                  <a:lnTo>
                    <a:pt x="298" y="58"/>
                  </a:lnTo>
                  <a:lnTo>
                    <a:pt x="272" y="39"/>
                  </a:lnTo>
                  <a:lnTo>
                    <a:pt x="220" y="26"/>
                  </a:lnTo>
                  <a:lnTo>
                    <a:pt x="162" y="19"/>
                  </a:lnTo>
                  <a:lnTo>
                    <a:pt x="104" y="26"/>
                  </a:lnTo>
                  <a:lnTo>
                    <a:pt x="52" y="39"/>
                  </a:lnTo>
                  <a:lnTo>
                    <a:pt x="26" y="58"/>
                  </a:lnTo>
                  <a:lnTo>
                    <a:pt x="13" y="71"/>
                  </a:lnTo>
                  <a:lnTo>
                    <a:pt x="0" y="65"/>
                  </a:lnTo>
                  <a:close/>
                </a:path>
              </a:pathLst>
            </a:custGeom>
            <a:solidFill>
              <a:srgbClr val="000000"/>
            </a:solidFill>
            <a:ln w="9525">
              <a:solidFill>
                <a:schemeClr val="tx1"/>
              </a:solidFill>
              <a:round/>
              <a:headEnd/>
              <a:tailEnd/>
            </a:ln>
          </p:spPr>
          <p:txBody>
            <a:bodyPr/>
            <a:lstStyle/>
            <a:p>
              <a:endParaRPr lang="nl-NL"/>
            </a:p>
          </p:txBody>
        </p:sp>
        <p:sp>
          <p:nvSpPr>
            <p:cNvPr id="15418" name="Rectangle 52"/>
            <p:cNvSpPr>
              <a:spLocks noChangeArrowheads="1"/>
            </p:cNvSpPr>
            <p:nvPr/>
          </p:nvSpPr>
          <p:spPr bwMode="auto">
            <a:xfrm>
              <a:off x="1350" y="3274"/>
              <a:ext cx="10" cy="9"/>
            </a:xfrm>
            <a:prstGeom prst="rect">
              <a:avLst/>
            </a:prstGeom>
            <a:solidFill>
              <a:srgbClr val="000000"/>
            </a:solidFill>
            <a:ln w="9525">
              <a:solidFill>
                <a:schemeClr val="tx1"/>
              </a:solidFill>
              <a:miter lim="800000"/>
              <a:headEnd/>
              <a:tailEnd/>
            </a:ln>
          </p:spPr>
          <p:txBody>
            <a:bodyPr/>
            <a:lstStyle>
              <a:lvl1pPr>
                <a:defRPr sz="2800">
                  <a:solidFill>
                    <a:schemeClr val="tx1"/>
                  </a:solidFill>
                  <a:latin typeface="Trebuchet MS" pitchFamily="34" charset="0"/>
                </a:defRPr>
              </a:lvl1pPr>
              <a:lvl2pPr marL="742950" indent="-285750">
                <a:defRPr sz="2800">
                  <a:solidFill>
                    <a:schemeClr val="tx1"/>
                  </a:solidFill>
                  <a:latin typeface="Trebuchet MS" pitchFamily="34" charset="0"/>
                </a:defRPr>
              </a:lvl2pPr>
              <a:lvl3pPr marL="1143000" indent="-228600">
                <a:defRPr sz="2800">
                  <a:solidFill>
                    <a:schemeClr val="tx1"/>
                  </a:solidFill>
                  <a:latin typeface="Trebuchet MS" pitchFamily="34" charset="0"/>
                </a:defRPr>
              </a:lvl3pPr>
              <a:lvl4pPr marL="1600200" indent="-228600">
                <a:defRPr sz="2800">
                  <a:solidFill>
                    <a:schemeClr val="tx1"/>
                  </a:solidFill>
                  <a:latin typeface="Trebuchet MS" pitchFamily="34" charset="0"/>
                </a:defRPr>
              </a:lvl4pPr>
              <a:lvl5pPr marL="2057400" indent="-228600">
                <a:defRPr sz="2800">
                  <a:solidFill>
                    <a:schemeClr val="tx1"/>
                  </a:solidFill>
                  <a:latin typeface="Trebuchet MS" pitchFamily="34" charset="0"/>
                </a:defRPr>
              </a:lvl5pPr>
              <a:lvl6pPr marL="2514600" indent="-228600" algn="ctr" eaLnBrk="0" fontAlgn="base" hangingPunct="0">
                <a:spcBef>
                  <a:spcPct val="0"/>
                </a:spcBef>
                <a:spcAft>
                  <a:spcPct val="0"/>
                </a:spcAft>
                <a:defRPr sz="2800">
                  <a:solidFill>
                    <a:schemeClr val="tx1"/>
                  </a:solidFill>
                  <a:latin typeface="Trebuchet MS" pitchFamily="34" charset="0"/>
                </a:defRPr>
              </a:lvl6pPr>
              <a:lvl7pPr marL="2971800" indent="-228600" algn="ctr" eaLnBrk="0" fontAlgn="base" hangingPunct="0">
                <a:spcBef>
                  <a:spcPct val="0"/>
                </a:spcBef>
                <a:spcAft>
                  <a:spcPct val="0"/>
                </a:spcAft>
                <a:defRPr sz="2800">
                  <a:solidFill>
                    <a:schemeClr val="tx1"/>
                  </a:solidFill>
                  <a:latin typeface="Trebuchet MS" pitchFamily="34" charset="0"/>
                </a:defRPr>
              </a:lvl7pPr>
              <a:lvl8pPr marL="3429000" indent="-228600" algn="ctr" eaLnBrk="0" fontAlgn="base" hangingPunct="0">
                <a:spcBef>
                  <a:spcPct val="0"/>
                </a:spcBef>
                <a:spcAft>
                  <a:spcPct val="0"/>
                </a:spcAft>
                <a:defRPr sz="2800">
                  <a:solidFill>
                    <a:schemeClr val="tx1"/>
                  </a:solidFill>
                  <a:latin typeface="Trebuchet MS" pitchFamily="34" charset="0"/>
                </a:defRPr>
              </a:lvl8pPr>
              <a:lvl9pPr marL="3886200" indent="-228600" algn="ctr" eaLnBrk="0" fontAlgn="base" hangingPunct="0">
                <a:spcBef>
                  <a:spcPct val="0"/>
                </a:spcBef>
                <a:spcAft>
                  <a:spcPct val="0"/>
                </a:spcAft>
                <a:defRPr sz="2800">
                  <a:solidFill>
                    <a:schemeClr val="tx1"/>
                  </a:solidFill>
                  <a:latin typeface="Trebuchet MS" pitchFamily="34" charset="0"/>
                </a:defRPr>
              </a:lvl9pPr>
            </a:lstStyle>
            <a:p>
              <a:pPr eaLnBrk="1" hangingPunct="1"/>
              <a:endParaRPr lang="nl-NL" altLang="nl-NL" sz="2400">
                <a:latin typeface="Times New Roman" pitchFamily="18" charset="0"/>
              </a:endParaRPr>
            </a:p>
          </p:txBody>
        </p:sp>
        <p:sp>
          <p:nvSpPr>
            <p:cNvPr id="15419" name="Freeform 53"/>
            <p:cNvSpPr>
              <a:spLocks/>
            </p:cNvSpPr>
            <p:nvPr/>
          </p:nvSpPr>
          <p:spPr bwMode="auto">
            <a:xfrm>
              <a:off x="1645" y="3232"/>
              <a:ext cx="169" cy="101"/>
            </a:xfrm>
            <a:custGeom>
              <a:avLst/>
              <a:gdLst>
                <a:gd name="T0" fmla="*/ 0 w 323"/>
                <a:gd name="T1" fmla="*/ 605 h 155"/>
                <a:gd name="T2" fmla="*/ 0 w 323"/>
                <a:gd name="T3" fmla="*/ 540 h 155"/>
                <a:gd name="T4" fmla="*/ 9 w 323"/>
                <a:gd name="T5" fmla="*/ 418 h 155"/>
                <a:gd name="T6" fmla="*/ 9 w 323"/>
                <a:gd name="T7" fmla="*/ 418 h 155"/>
                <a:gd name="T8" fmla="*/ 30 w 323"/>
                <a:gd name="T9" fmla="*/ 177 h 155"/>
                <a:gd name="T10" fmla="*/ 35 w 323"/>
                <a:gd name="T11" fmla="*/ 177 h 155"/>
                <a:gd name="T12" fmla="*/ 65 w 323"/>
                <a:gd name="T13" fmla="*/ 56 h 155"/>
                <a:gd name="T14" fmla="*/ 65 w 323"/>
                <a:gd name="T15" fmla="*/ 56 h 155"/>
                <a:gd name="T16" fmla="*/ 108 w 323"/>
                <a:gd name="T17" fmla="*/ 0 h 155"/>
                <a:gd name="T18" fmla="*/ 108 w 323"/>
                <a:gd name="T19" fmla="*/ 0 h 155"/>
                <a:gd name="T20" fmla="*/ 147 w 323"/>
                <a:gd name="T21" fmla="*/ 56 h 155"/>
                <a:gd name="T22" fmla="*/ 147 w 323"/>
                <a:gd name="T23" fmla="*/ 56 h 155"/>
                <a:gd name="T24" fmla="*/ 182 w 323"/>
                <a:gd name="T25" fmla="*/ 177 h 155"/>
                <a:gd name="T26" fmla="*/ 186 w 323"/>
                <a:gd name="T27" fmla="*/ 177 h 155"/>
                <a:gd name="T28" fmla="*/ 208 w 323"/>
                <a:gd name="T29" fmla="*/ 418 h 155"/>
                <a:gd name="T30" fmla="*/ 208 w 323"/>
                <a:gd name="T31" fmla="*/ 418 h 155"/>
                <a:gd name="T32" fmla="*/ 216 w 323"/>
                <a:gd name="T33" fmla="*/ 540 h 155"/>
                <a:gd name="T34" fmla="*/ 216 w 323"/>
                <a:gd name="T35" fmla="*/ 605 h 155"/>
                <a:gd name="T36" fmla="*/ 216 w 323"/>
                <a:gd name="T37" fmla="*/ 837 h 155"/>
                <a:gd name="T38" fmla="*/ 216 w 323"/>
                <a:gd name="T39" fmla="*/ 902 h 155"/>
                <a:gd name="T40" fmla="*/ 208 w 323"/>
                <a:gd name="T41" fmla="*/ 1023 h 155"/>
                <a:gd name="T42" fmla="*/ 208 w 323"/>
                <a:gd name="T43" fmla="*/ 1023 h 155"/>
                <a:gd name="T44" fmla="*/ 186 w 323"/>
                <a:gd name="T45" fmla="*/ 1265 h 155"/>
                <a:gd name="T46" fmla="*/ 182 w 323"/>
                <a:gd name="T47" fmla="*/ 1265 h 155"/>
                <a:gd name="T48" fmla="*/ 147 w 323"/>
                <a:gd name="T49" fmla="*/ 1387 h 155"/>
                <a:gd name="T50" fmla="*/ 147 w 323"/>
                <a:gd name="T51" fmla="*/ 1387 h 155"/>
                <a:gd name="T52" fmla="*/ 108 w 323"/>
                <a:gd name="T53" fmla="*/ 1442 h 155"/>
                <a:gd name="T54" fmla="*/ 108 w 323"/>
                <a:gd name="T55" fmla="*/ 1442 h 155"/>
                <a:gd name="T56" fmla="*/ 65 w 323"/>
                <a:gd name="T57" fmla="*/ 1387 h 155"/>
                <a:gd name="T58" fmla="*/ 65 w 323"/>
                <a:gd name="T59" fmla="*/ 1387 h 155"/>
                <a:gd name="T60" fmla="*/ 35 w 323"/>
                <a:gd name="T61" fmla="*/ 1265 h 155"/>
                <a:gd name="T62" fmla="*/ 30 w 323"/>
                <a:gd name="T63" fmla="*/ 1265 h 155"/>
                <a:gd name="T64" fmla="*/ 9 w 323"/>
                <a:gd name="T65" fmla="*/ 1023 h 155"/>
                <a:gd name="T66" fmla="*/ 9 w 323"/>
                <a:gd name="T67" fmla="*/ 1023 h 155"/>
                <a:gd name="T68" fmla="*/ 0 w 323"/>
                <a:gd name="T69" fmla="*/ 902 h 155"/>
                <a:gd name="T70" fmla="*/ 0 w 323"/>
                <a:gd name="T71" fmla="*/ 837 h 155"/>
                <a:gd name="T72" fmla="*/ 0 w 323"/>
                <a:gd name="T73" fmla="*/ 726 h 155"/>
                <a:gd name="T74" fmla="*/ 13 w 323"/>
                <a:gd name="T75" fmla="*/ 726 h 155"/>
                <a:gd name="T76" fmla="*/ 13 w 323"/>
                <a:gd name="T77" fmla="*/ 837 h 155"/>
                <a:gd name="T78" fmla="*/ 17 w 323"/>
                <a:gd name="T79" fmla="*/ 902 h 155"/>
                <a:gd name="T80" fmla="*/ 35 w 323"/>
                <a:gd name="T81" fmla="*/ 1079 h 155"/>
                <a:gd name="T82" fmla="*/ 65 w 323"/>
                <a:gd name="T83" fmla="*/ 1200 h 155"/>
                <a:gd name="T84" fmla="*/ 108 w 323"/>
                <a:gd name="T85" fmla="*/ 1265 h 155"/>
                <a:gd name="T86" fmla="*/ 147 w 323"/>
                <a:gd name="T87" fmla="*/ 1200 h 155"/>
                <a:gd name="T88" fmla="*/ 182 w 323"/>
                <a:gd name="T89" fmla="*/ 1079 h 155"/>
                <a:gd name="T90" fmla="*/ 199 w 323"/>
                <a:gd name="T91" fmla="*/ 902 h 155"/>
                <a:gd name="T92" fmla="*/ 203 w 323"/>
                <a:gd name="T93" fmla="*/ 837 h 155"/>
                <a:gd name="T94" fmla="*/ 203 w 323"/>
                <a:gd name="T95" fmla="*/ 605 h 155"/>
                <a:gd name="T96" fmla="*/ 199 w 323"/>
                <a:gd name="T97" fmla="*/ 540 h 155"/>
                <a:gd name="T98" fmla="*/ 182 w 323"/>
                <a:gd name="T99" fmla="*/ 362 h 155"/>
                <a:gd name="T100" fmla="*/ 147 w 323"/>
                <a:gd name="T101" fmla="*/ 242 h 155"/>
                <a:gd name="T102" fmla="*/ 108 w 323"/>
                <a:gd name="T103" fmla="*/ 177 h 155"/>
                <a:gd name="T104" fmla="*/ 65 w 323"/>
                <a:gd name="T105" fmla="*/ 242 h 155"/>
                <a:gd name="T106" fmla="*/ 35 w 323"/>
                <a:gd name="T107" fmla="*/ 362 h 155"/>
                <a:gd name="T108" fmla="*/ 17 w 323"/>
                <a:gd name="T109" fmla="*/ 540 h 155"/>
                <a:gd name="T110" fmla="*/ 9 w 323"/>
                <a:gd name="T111" fmla="*/ 660 h 155"/>
                <a:gd name="T112" fmla="*/ 0 w 323"/>
                <a:gd name="T113" fmla="*/ 605 h 155"/>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323"/>
                <a:gd name="T172" fmla="*/ 0 h 155"/>
                <a:gd name="T173" fmla="*/ 323 w 323"/>
                <a:gd name="T174" fmla="*/ 155 h 155"/>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323" h="155">
                  <a:moveTo>
                    <a:pt x="0" y="65"/>
                  </a:moveTo>
                  <a:lnTo>
                    <a:pt x="0" y="58"/>
                  </a:lnTo>
                  <a:lnTo>
                    <a:pt x="13" y="45"/>
                  </a:lnTo>
                  <a:lnTo>
                    <a:pt x="45" y="19"/>
                  </a:lnTo>
                  <a:lnTo>
                    <a:pt x="52" y="19"/>
                  </a:lnTo>
                  <a:lnTo>
                    <a:pt x="97" y="6"/>
                  </a:lnTo>
                  <a:lnTo>
                    <a:pt x="162" y="0"/>
                  </a:lnTo>
                  <a:lnTo>
                    <a:pt x="220" y="6"/>
                  </a:lnTo>
                  <a:lnTo>
                    <a:pt x="272" y="19"/>
                  </a:lnTo>
                  <a:lnTo>
                    <a:pt x="278" y="19"/>
                  </a:lnTo>
                  <a:lnTo>
                    <a:pt x="311" y="45"/>
                  </a:lnTo>
                  <a:lnTo>
                    <a:pt x="323" y="58"/>
                  </a:lnTo>
                  <a:lnTo>
                    <a:pt x="323" y="65"/>
                  </a:lnTo>
                  <a:lnTo>
                    <a:pt x="323" y="90"/>
                  </a:lnTo>
                  <a:lnTo>
                    <a:pt x="323" y="97"/>
                  </a:lnTo>
                  <a:lnTo>
                    <a:pt x="311" y="110"/>
                  </a:lnTo>
                  <a:lnTo>
                    <a:pt x="278" y="136"/>
                  </a:lnTo>
                  <a:lnTo>
                    <a:pt x="272" y="136"/>
                  </a:lnTo>
                  <a:lnTo>
                    <a:pt x="220" y="149"/>
                  </a:lnTo>
                  <a:lnTo>
                    <a:pt x="162" y="155"/>
                  </a:lnTo>
                  <a:lnTo>
                    <a:pt x="97" y="149"/>
                  </a:lnTo>
                  <a:lnTo>
                    <a:pt x="52" y="136"/>
                  </a:lnTo>
                  <a:lnTo>
                    <a:pt x="45" y="136"/>
                  </a:lnTo>
                  <a:lnTo>
                    <a:pt x="13" y="110"/>
                  </a:lnTo>
                  <a:lnTo>
                    <a:pt x="0" y="97"/>
                  </a:lnTo>
                  <a:lnTo>
                    <a:pt x="0" y="90"/>
                  </a:lnTo>
                  <a:lnTo>
                    <a:pt x="0" y="78"/>
                  </a:lnTo>
                  <a:lnTo>
                    <a:pt x="19" y="78"/>
                  </a:lnTo>
                  <a:lnTo>
                    <a:pt x="19" y="90"/>
                  </a:lnTo>
                  <a:lnTo>
                    <a:pt x="26" y="97"/>
                  </a:lnTo>
                  <a:lnTo>
                    <a:pt x="52" y="116"/>
                  </a:lnTo>
                  <a:lnTo>
                    <a:pt x="97" y="129"/>
                  </a:lnTo>
                  <a:lnTo>
                    <a:pt x="162" y="136"/>
                  </a:lnTo>
                  <a:lnTo>
                    <a:pt x="220" y="129"/>
                  </a:lnTo>
                  <a:lnTo>
                    <a:pt x="272" y="116"/>
                  </a:lnTo>
                  <a:lnTo>
                    <a:pt x="298" y="97"/>
                  </a:lnTo>
                  <a:lnTo>
                    <a:pt x="304" y="90"/>
                  </a:lnTo>
                  <a:lnTo>
                    <a:pt x="304" y="65"/>
                  </a:lnTo>
                  <a:lnTo>
                    <a:pt x="298" y="58"/>
                  </a:lnTo>
                  <a:lnTo>
                    <a:pt x="272" y="39"/>
                  </a:lnTo>
                  <a:lnTo>
                    <a:pt x="220" y="26"/>
                  </a:lnTo>
                  <a:lnTo>
                    <a:pt x="162" y="19"/>
                  </a:lnTo>
                  <a:lnTo>
                    <a:pt x="97" y="26"/>
                  </a:lnTo>
                  <a:lnTo>
                    <a:pt x="52" y="39"/>
                  </a:lnTo>
                  <a:lnTo>
                    <a:pt x="26" y="58"/>
                  </a:lnTo>
                  <a:lnTo>
                    <a:pt x="13" y="71"/>
                  </a:lnTo>
                  <a:lnTo>
                    <a:pt x="0" y="65"/>
                  </a:lnTo>
                  <a:close/>
                </a:path>
              </a:pathLst>
            </a:custGeom>
            <a:solidFill>
              <a:srgbClr val="000000"/>
            </a:solidFill>
            <a:ln w="9525">
              <a:solidFill>
                <a:schemeClr val="tx1"/>
              </a:solidFill>
              <a:round/>
              <a:headEnd/>
              <a:tailEnd/>
            </a:ln>
          </p:spPr>
          <p:txBody>
            <a:bodyPr/>
            <a:lstStyle/>
            <a:p>
              <a:endParaRPr lang="nl-NL"/>
            </a:p>
          </p:txBody>
        </p:sp>
        <p:sp>
          <p:nvSpPr>
            <p:cNvPr id="15420" name="Rectangle 54"/>
            <p:cNvSpPr>
              <a:spLocks noChangeArrowheads="1"/>
            </p:cNvSpPr>
            <p:nvPr/>
          </p:nvSpPr>
          <p:spPr bwMode="auto">
            <a:xfrm>
              <a:off x="1645" y="3274"/>
              <a:ext cx="10" cy="9"/>
            </a:xfrm>
            <a:prstGeom prst="rect">
              <a:avLst/>
            </a:prstGeom>
            <a:solidFill>
              <a:srgbClr val="000000"/>
            </a:solidFill>
            <a:ln w="9525">
              <a:solidFill>
                <a:schemeClr val="tx1"/>
              </a:solidFill>
              <a:miter lim="800000"/>
              <a:headEnd/>
              <a:tailEnd/>
            </a:ln>
          </p:spPr>
          <p:txBody>
            <a:bodyPr/>
            <a:lstStyle>
              <a:lvl1pPr>
                <a:defRPr sz="2800">
                  <a:solidFill>
                    <a:schemeClr val="tx1"/>
                  </a:solidFill>
                  <a:latin typeface="Trebuchet MS" pitchFamily="34" charset="0"/>
                </a:defRPr>
              </a:lvl1pPr>
              <a:lvl2pPr marL="742950" indent="-285750">
                <a:defRPr sz="2800">
                  <a:solidFill>
                    <a:schemeClr val="tx1"/>
                  </a:solidFill>
                  <a:latin typeface="Trebuchet MS" pitchFamily="34" charset="0"/>
                </a:defRPr>
              </a:lvl2pPr>
              <a:lvl3pPr marL="1143000" indent="-228600">
                <a:defRPr sz="2800">
                  <a:solidFill>
                    <a:schemeClr val="tx1"/>
                  </a:solidFill>
                  <a:latin typeface="Trebuchet MS" pitchFamily="34" charset="0"/>
                </a:defRPr>
              </a:lvl3pPr>
              <a:lvl4pPr marL="1600200" indent="-228600">
                <a:defRPr sz="2800">
                  <a:solidFill>
                    <a:schemeClr val="tx1"/>
                  </a:solidFill>
                  <a:latin typeface="Trebuchet MS" pitchFamily="34" charset="0"/>
                </a:defRPr>
              </a:lvl4pPr>
              <a:lvl5pPr marL="2057400" indent="-228600">
                <a:defRPr sz="2800">
                  <a:solidFill>
                    <a:schemeClr val="tx1"/>
                  </a:solidFill>
                  <a:latin typeface="Trebuchet MS" pitchFamily="34" charset="0"/>
                </a:defRPr>
              </a:lvl5pPr>
              <a:lvl6pPr marL="2514600" indent="-228600" algn="ctr" eaLnBrk="0" fontAlgn="base" hangingPunct="0">
                <a:spcBef>
                  <a:spcPct val="0"/>
                </a:spcBef>
                <a:spcAft>
                  <a:spcPct val="0"/>
                </a:spcAft>
                <a:defRPr sz="2800">
                  <a:solidFill>
                    <a:schemeClr val="tx1"/>
                  </a:solidFill>
                  <a:latin typeface="Trebuchet MS" pitchFamily="34" charset="0"/>
                </a:defRPr>
              </a:lvl6pPr>
              <a:lvl7pPr marL="2971800" indent="-228600" algn="ctr" eaLnBrk="0" fontAlgn="base" hangingPunct="0">
                <a:spcBef>
                  <a:spcPct val="0"/>
                </a:spcBef>
                <a:spcAft>
                  <a:spcPct val="0"/>
                </a:spcAft>
                <a:defRPr sz="2800">
                  <a:solidFill>
                    <a:schemeClr val="tx1"/>
                  </a:solidFill>
                  <a:latin typeface="Trebuchet MS" pitchFamily="34" charset="0"/>
                </a:defRPr>
              </a:lvl7pPr>
              <a:lvl8pPr marL="3429000" indent="-228600" algn="ctr" eaLnBrk="0" fontAlgn="base" hangingPunct="0">
                <a:spcBef>
                  <a:spcPct val="0"/>
                </a:spcBef>
                <a:spcAft>
                  <a:spcPct val="0"/>
                </a:spcAft>
                <a:defRPr sz="2800">
                  <a:solidFill>
                    <a:schemeClr val="tx1"/>
                  </a:solidFill>
                  <a:latin typeface="Trebuchet MS" pitchFamily="34" charset="0"/>
                </a:defRPr>
              </a:lvl8pPr>
              <a:lvl9pPr marL="3886200" indent="-228600" algn="ctr" eaLnBrk="0" fontAlgn="base" hangingPunct="0">
                <a:spcBef>
                  <a:spcPct val="0"/>
                </a:spcBef>
                <a:spcAft>
                  <a:spcPct val="0"/>
                </a:spcAft>
                <a:defRPr sz="2800">
                  <a:solidFill>
                    <a:schemeClr val="tx1"/>
                  </a:solidFill>
                  <a:latin typeface="Trebuchet MS" pitchFamily="34" charset="0"/>
                </a:defRPr>
              </a:lvl9pPr>
            </a:lstStyle>
            <a:p>
              <a:pPr eaLnBrk="1" hangingPunct="1"/>
              <a:endParaRPr lang="nl-NL" altLang="nl-NL" sz="2400">
                <a:latin typeface="Times New Roman" pitchFamily="18" charset="0"/>
              </a:endParaRPr>
            </a:p>
          </p:txBody>
        </p:sp>
        <p:sp>
          <p:nvSpPr>
            <p:cNvPr id="15421" name="Freeform 55"/>
            <p:cNvSpPr>
              <a:spLocks/>
            </p:cNvSpPr>
            <p:nvPr/>
          </p:nvSpPr>
          <p:spPr bwMode="auto">
            <a:xfrm>
              <a:off x="1747" y="3017"/>
              <a:ext cx="169" cy="101"/>
            </a:xfrm>
            <a:custGeom>
              <a:avLst/>
              <a:gdLst>
                <a:gd name="T0" fmla="*/ 0 w 323"/>
                <a:gd name="T1" fmla="*/ 605 h 155"/>
                <a:gd name="T2" fmla="*/ 0 w 323"/>
                <a:gd name="T3" fmla="*/ 549 h 155"/>
                <a:gd name="T4" fmla="*/ 9 w 323"/>
                <a:gd name="T5" fmla="*/ 428 h 155"/>
                <a:gd name="T6" fmla="*/ 9 w 323"/>
                <a:gd name="T7" fmla="*/ 428 h 155"/>
                <a:gd name="T8" fmla="*/ 30 w 323"/>
                <a:gd name="T9" fmla="*/ 186 h 155"/>
                <a:gd name="T10" fmla="*/ 35 w 323"/>
                <a:gd name="T11" fmla="*/ 186 h 155"/>
                <a:gd name="T12" fmla="*/ 70 w 323"/>
                <a:gd name="T13" fmla="*/ 65 h 155"/>
                <a:gd name="T14" fmla="*/ 70 w 323"/>
                <a:gd name="T15" fmla="*/ 65 h 155"/>
                <a:gd name="T16" fmla="*/ 108 w 323"/>
                <a:gd name="T17" fmla="*/ 0 h 155"/>
                <a:gd name="T18" fmla="*/ 108 w 323"/>
                <a:gd name="T19" fmla="*/ 0 h 155"/>
                <a:gd name="T20" fmla="*/ 147 w 323"/>
                <a:gd name="T21" fmla="*/ 65 h 155"/>
                <a:gd name="T22" fmla="*/ 147 w 323"/>
                <a:gd name="T23" fmla="*/ 65 h 155"/>
                <a:gd name="T24" fmla="*/ 182 w 323"/>
                <a:gd name="T25" fmla="*/ 186 h 155"/>
                <a:gd name="T26" fmla="*/ 186 w 323"/>
                <a:gd name="T27" fmla="*/ 186 h 155"/>
                <a:gd name="T28" fmla="*/ 208 w 323"/>
                <a:gd name="T29" fmla="*/ 428 h 155"/>
                <a:gd name="T30" fmla="*/ 208 w 323"/>
                <a:gd name="T31" fmla="*/ 428 h 155"/>
                <a:gd name="T32" fmla="*/ 216 w 323"/>
                <a:gd name="T33" fmla="*/ 549 h 155"/>
                <a:gd name="T34" fmla="*/ 216 w 323"/>
                <a:gd name="T35" fmla="*/ 605 h 155"/>
                <a:gd name="T36" fmla="*/ 216 w 323"/>
                <a:gd name="T37" fmla="*/ 846 h 155"/>
                <a:gd name="T38" fmla="*/ 216 w 323"/>
                <a:gd name="T39" fmla="*/ 902 h 155"/>
                <a:gd name="T40" fmla="*/ 208 w 323"/>
                <a:gd name="T41" fmla="*/ 1023 h 155"/>
                <a:gd name="T42" fmla="*/ 208 w 323"/>
                <a:gd name="T43" fmla="*/ 1023 h 155"/>
                <a:gd name="T44" fmla="*/ 186 w 323"/>
                <a:gd name="T45" fmla="*/ 1265 h 155"/>
                <a:gd name="T46" fmla="*/ 182 w 323"/>
                <a:gd name="T47" fmla="*/ 1265 h 155"/>
                <a:gd name="T48" fmla="*/ 147 w 323"/>
                <a:gd name="T49" fmla="*/ 1387 h 155"/>
                <a:gd name="T50" fmla="*/ 147 w 323"/>
                <a:gd name="T51" fmla="*/ 1387 h 155"/>
                <a:gd name="T52" fmla="*/ 108 w 323"/>
                <a:gd name="T53" fmla="*/ 1442 h 155"/>
                <a:gd name="T54" fmla="*/ 108 w 323"/>
                <a:gd name="T55" fmla="*/ 1442 h 155"/>
                <a:gd name="T56" fmla="*/ 70 w 323"/>
                <a:gd name="T57" fmla="*/ 1387 h 155"/>
                <a:gd name="T58" fmla="*/ 70 w 323"/>
                <a:gd name="T59" fmla="*/ 1387 h 155"/>
                <a:gd name="T60" fmla="*/ 35 w 323"/>
                <a:gd name="T61" fmla="*/ 1265 h 155"/>
                <a:gd name="T62" fmla="*/ 30 w 323"/>
                <a:gd name="T63" fmla="*/ 1265 h 155"/>
                <a:gd name="T64" fmla="*/ 9 w 323"/>
                <a:gd name="T65" fmla="*/ 1023 h 155"/>
                <a:gd name="T66" fmla="*/ 9 w 323"/>
                <a:gd name="T67" fmla="*/ 1023 h 155"/>
                <a:gd name="T68" fmla="*/ 0 w 323"/>
                <a:gd name="T69" fmla="*/ 902 h 155"/>
                <a:gd name="T70" fmla="*/ 0 w 323"/>
                <a:gd name="T71" fmla="*/ 846 h 155"/>
                <a:gd name="T72" fmla="*/ 0 w 323"/>
                <a:gd name="T73" fmla="*/ 726 h 155"/>
                <a:gd name="T74" fmla="*/ 14 w 323"/>
                <a:gd name="T75" fmla="*/ 726 h 155"/>
                <a:gd name="T76" fmla="*/ 14 w 323"/>
                <a:gd name="T77" fmla="*/ 846 h 155"/>
                <a:gd name="T78" fmla="*/ 17 w 323"/>
                <a:gd name="T79" fmla="*/ 902 h 155"/>
                <a:gd name="T80" fmla="*/ 35 w 323"/>
                <a:gd name="T81" fmla="*/ 1088 h 155"/>
                <a:gd name="T82" fmla="*/ 70 w 323"/>
                <a:gd name="T83" fmla="*/ 1209 h 155"/>
                <a:gd name="T84" fmla="*/ 108 w 323"/>
                <a:gd name="T85" fmla="*/ 1265 h 155"/>
                <a:gd name="T86" fmla="*/ 147 w 323"/>
                <a:gd name="T87" fmla="*/ 1209 h 155"/>
                <a:gd name="T88" fmla="*/ 182 w 323"/>
                <a:gd name="T89" fmla="*/ 1088 h 155"/>
                <a:gd name="T90" fmla="*/ 199 w 323"/>
                <a:gd name="T91" fmla="*/ 902 h 155"/>
                <a:gd name="T92" fmla="*/ 203 w 323"/>
                <a:gd name="T93" fmla="*/ 846 h 155"/>
                <a:gd name="T94" fmla="*/ 203 w 323"/>
                <a:gd name="T95" fmla="*/ 605 h 155"/>
                <a:gd name="T96" fmla="*/ 199 w 323"/>
                <a:gd name="T97" fmla="*/ 549 h 155"/>
                <a:gd name="T98" fmla="*/ 182 w 323"/>
                <a:gd name="T99" fmla="*/ 362 h 155"/>
                <a:gd name="T100" fmla="*/ 147 w 323"/>
                <a:gd name="T101" fmla="*/ 242 h 155"/>
                <a:gd name="T102" fmla="*/ 108 w 323"/>
                <a:gd name="T103" fmla="*/ 186 h 155"/>
                <a:gd name="T104" fmla="*/ 70 w 323"/>
                <a:gd name="T105" fmla="*/ 242 h 155"/>
                <a:gd name="T106" fmla="*/ 35 w 323"/>
                <a:gd name="T107" fmla="*/ 362 h 155"/>
                <a:gd name="T108" fmla="*/ 17 w 323"/>
                <a:gd name="T109" fmla="*/ 549 h 155"/>
                <a:gd name="T110" fmla="*/ 9 w 323"/>
                <a:gd name="T111" fmla="*/ 660 h 155"/>
                <a:gd name="T112" fmla="*/ 0 w 323"/>
                <a:gd name="T113" fmla="*/ 605 h 155"/>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323"/>
                <a:gd name="T172" fmla="*/ 0 h 155"/>
                <a:gd name="T173" fmla="*/ 323 w 323"/>
                <a:gd name="T174" fmla="*/ 155 h 155"/>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323" h="155">
                  <a:moveTo>
                    <a:pt x="0" y="65"/>
                  </a:moveTo>
                  <a:lnTo>
                    <a:pt x="0" y="59"/>
                  </a:lnTo>
                  <a:lnTo>
                    <a:pt x="13" y="46"/>
                  </a:lnTo>
                  <a:lnTo>
                    <a:pt x="45" y="20"/>
                  </a:lnTo>
                  <a:lnTo>
                    <a:pt x="52" y="20"/>
                  </a:lnTo>
                  <a:lnTo>
                    <a:pt x="104" y="7"/>
                  </a:lnTo>
                  <a:lnTo>
                    <a:pt x="162" y="0"/>
                  </a:lnTo>
                  <a:lnTo>
                    <a:pt x="220" y="7"/>
                  </a:lnTo>
                  <a:lnTo>
                    <a:pt x="272" y="20"/>
                  </a:lnTo>
                  <a:lnTo>
                    <a:pt x="278" y="20"/>
                  </a:lnTo>
                  <a:lnTo>
                    <a:pt x="311" y="46"/>
                  </a:lnTo>
                  <a:lnTo>
                    <a:pt x="323" y="59"/>
                  </a:lnTo>
                  <a:lnTo>
                    <a:pt x="323" y="65"/>
                  </a:lnTo>
                  <a:lnTo>
                    <a:pt x="323" y="91"/>
                  </a:lnTo>
                  <a:lnTo>
                    <a:pt x="323" y="97"/>
                  </a:lnTo>
                  <a:lnTo>
                    <a:pt x="311" y="110"/>
                  </a:lnTo>
                  <a:lnTo>
                    <a:pt x="278" y="136"/>
                  </a:lnTo>
                  <a:lnTo>
                    <a:pt x="272" y="136"/>
                  </a:lnTo>
                  <a:lnTo>
                    <a:pt x="220" y="149"/>
                  </a:lnTo>
                  <a:lnTo>
                    <a:pt x="162" y="155"/>
                  </a:lnTo>
                  <a:lnTo>
                    <a:pt x="104" y="149"/>
                  </a:lnTo>
                  <a:lnTo>
                    <a:pt x="52" y="136"/>
                  </a:lnTo>
                  <a:lnTo>
                    <a:pt x="45" y="136"/>
                  </a:lnTo>
                  <a:lnTo>
                    <a:pt x="13" y="110"/>
                  </a:lnTo>
                  <a:lnTo>
                    <a:pt x="0" y="97"/>
                  </a:lnTo>
                  <a:lnTo>
                    <a:pt x="0" y="91"/>
                  </a:lnTo>
                  <a:lnTo>
                    <a:pt x="0" y="78"/>
                  </a:lnTo>
                  <a:lnTo>
                    <a:pt x="20" y="78"/>
                  </a:lnTo>
                  <a:lnTo>
                    <a:pt x="20" y="91"/>
                  </a:lnTo>
                  <a:lnTo>
                    <a:pt x="26" y="97"/>
                  </a:lnTo>
                  <a:lnTo>
                    <a:pt x="52" y="117"/>
                  </a:lnTo>
                  <a:lnTo>
                    <a:pt x="104" y="130"/>
                  </a:lnTo>
                  <a:lnTo>
                    <a:pt x="162" y="136"/>
                  </a:lnTo>
                  <a:lnTo>
                    <a:pt x="220" y="130"/>
                  </a:lnTo>
                  <a:lnTo>
                    <a:pt x="272" y="117"/>
                  </a:lnTo>
                  <a:lnTo>
                    <a:pt x="298" y="97"/>
                  </a:lnTo>
                  <a:lnTo>
                    <a:pt x="304" y="91"/>
                  </a:lnTo>
                  <a:lnTo>
                    <a:pt x="304" y="65"/>
                  </a:lnTo>
                  <a:lnTo>
                    <a:pt x="298" y="59"/>
                  </a:lnTo>
                  <a:lnTo>
                    <a:pt x="272" y="39"/>
                  </a:lnTo>
                  <a:lnTo>
                    <a:pt x="220" y="26"/>
                  </a:lnTo>
                  <a:lnTo>
                    <a:pt x="162" y="20"/>
                  </a:lnTo>
                  <a:lnTo>
                    <a:pt x="104" y="26"/>
                  </a:lnTo>
                  <a:lnTo>
                    <a:pt x="52" y="39"/>
                  </a:lnTo>
                  <a:lnTo>
                    <a:pt x="26" y="59"/>
                  </a:lnTo>
                  <a:lnTo>
                    <a:pt x="13" y="71"/>
                  </a:lnTo>
                  <a:lnTo>
                    <a:pt x="0" y="65"/>
                  </a:lnTo>
                  <a:close/>
                </a:path>
              </a:pathLst>
            </a:custGeom>
            <a:solidFill>
              <a:srgbClr val="000000"/>
            </a:solidFill>
            <a:ln w="9525">
              <a:solidFill>
                <a:schemeClr val="tx1"/>
              </a:solidFill>
              <a:round/>
              <a:headEnd/>
              <a:tailEnd/>
            </a:ln>
          </p:spPr>
          <p:txBody>
            <a:bodyPr/>
            <a:lstStyle/>
            <a:p>
              <a:endParaRPr lang="nl-NL"/>
            </a:p>
          </p:txBody>
        </p:sp>
        <p:sp>
          <p:nvSpPr>
            <p:cNvPr id="15422" name="Rectangle 56"/>
            <p:cNvSpPr>
              <a:spLocks noChangeArrowheads="1"/>
            </p:cNvSpPr>
            <p:nvPr/>
          </p:nvSpPr>
          <p:spPr bwMode="auto">
            <a:xfrm>
              <a:off x="1747" y="3060"/>
              <a:ext cx="10" cy="8"/>
            </a:xfrm>
            <a:prstGeom prst="rect">
              <a:avLst/>
            </a:prstGeom>
            <a:solidFill>
              <a:srgbClr val="000000"/>
            </a:solidFill>
            <a:ln w="9525">
              <a:solidFill>
                <a:schemeClr val="tx1"/>
              </a:solidFill>
              <a:miter lim="800000"/>
              <a:headEnd/>
              <a:tailEnd/>
            </a:ln>
          </p:spPr>
          <p:txBody>
            <a:bodyPr/>
            <a:lstStyle>
              <a:lvl1pPr>
                <a:defRPr sz="2800">
                  <a:solidFill>
                    <a:schemeClr val="tx1"/>
                  </a:solidFill>
                  <a:latin typeface="Trebuchet MS" pitchFamily="34" charset="0"/>
                </a:defRPr>
              </a:lvl1pPr>
              <a:lvl2pPr marL="742950" indent="-285750">
                <a:defRPr sz="2800">
                  <a:solidFill>
                    <a:schemeClr val="tx1"/>
                  </a:solidFill>
                  <a:latin typeface="Trebuchet MS" pitchFamily="34" charset="0"/>
                </a:defRPr>
              </a:lvl2pPr>
              <a:lvl3pPr marL="1143000" indent="-228600">
                <a:defRPr sz="2800">
                  <a:solidFill>
                    <a:schemeClr val="tx1"/>
                  </a:solidFill>
                  <a:latin typeface="Trebuchet MS" pitchFamily="34" charset="0"/>
                </a:defRPr>
              </a:lvl3pPr>
              <a:lvl4pPr marL="1600200" indent="-228600">
                <a:defRPr sz="2800">
                  <a:solidFill>
                    <a:schemeClr val="tx1"/>
                  </a:solidFill>
                  <a:latin typeface="Trebuchet MS" pitchFamily="34" charset="0"/>
                </a:defRPr>
              </a:lvl4pPr>
              <a:lvl5pPr marL="2057400" indent="-228600">
                <a:defRPr sz="2800">
                  <a:solidFill>
                    <a:schemeClr val="tx1"/>
                  </a:solidFill>
                  <a:latin typeface="Trebuchet MS" pitchFamily="34" charset="0"/>
                </a:defRPr>
              </a:lvl5pPr>
              <a:lvl6pPr marL="2514600" indent="-228600" algn="ctr" eaLnBrk="0" fontAlgn="base" hangingPunct="0">
                <a:spcBef>
                  <a:spcPct val="0"/>
                </a:spcBef>
                <a:spcAft>
                  <a:spcPct val="0"/>
                </a:spcAft>
                <a:defRPr sz="2800">
                  <a:solidFill>
                    <a:schemeClr val="tx1"/>
                  </a:solidFill>
                  <a:latin typeface="Trebuchet MS" pitchFamily="34" charset="0"/>
                </a:defRPr>
              </a:lvl6pPr>
              <a:lvl7pPr marL="2971800" indent="-228600" algn="ctr" eaLnBrk="0" fontAlgn="base" hangingPunct="0">
                <a:spcBef>
                  <a:spcPct val="0"/>
                </a:spcBef>
                <a:spcAft>
                  <a:spcPct val="0"/>
                </a:spcAft>
                <a:defRPr sz="2800">
                  <a:solidFill>
                    <a:schemeClr val="tx1"/>
                  </a:solidFill>
                  <a:latin typeface="Trebuchet MS" pitchFamily="34" charset="0"/>
                </a:defRPr>
              </a:lvl7pPr>
              <a:lvl8pPr marL="3429000" indent="-228600" algn="ctr" eaLnBrk="0" fontAlgn="base" hangingPunct="0">
                <a:spcBef>
                  <a:spcPct val="0"/>
                </a:spcBef>
                <a:spcAft>
                  <a:spcPct val="0"/>
                </a:spcAft>
                <a:defRPr sz="2800">
                  <a:solidFill>
                    <a:schemeClr val="tx1"/>
                  </a:solidFill>
                  <a:latin typeface="Trebuchet MS" pitchFamily="34" charset="0"/>
                </a:defRPr>
              </a:lvl8pPr>
              <a:lvl9pPr marL="3886200" indent="-228600" algn="ctr" eaLnBrk="0" fontAlgn="base" hangingPunct="0">
                <a:spcBef>
                  <a:spcPct val="0"/>
                </a:spcBef>
                <a:spcAft>
                  <a:spcPct val="0"/>
                </a:spcAft>
                <a:defRPr sz="2800">
                  <a:solidFill>
                    <a:schemeClr val="tx1"/>
                  </a:solidFill>
                  <a:latin typeface="Trebuchet MS" pitchFamily="34" charset="0"/>
                </a:defRPr>
              </a:lvl9pPr>
            </a:lstStyle>
            <a:p>
              <a:pPr eaLnBrk="1" hangingPunct="1"/>
              <a:endParaRPr lang="nl-NL" altLang="nl-NL" sz="2400">
                <a:latin typeface="Times New Roman" pitchFamily="18" charset="0"/>
              </a:endParaRPr>
            </a:p>
          </p:txBody>
        </p:sp>
        <p:sp>
          <p:nvSpPr>
            <p:cNvPr id="15423" name="Freeform 57"/>
            <p:cNvSpPr>
              <a:spLocks/>
            </p:cNvSpPr>
            <p:nvPr/>
          </p:nvSpPr>
          <p:spPr bwMode="auto">
            <a:xfrm>
              <a:off x="1896" y="3333"/>
              <a:ext cx="169" cy="100"/>
            </a:xfrm>
            <a:custGeom>
              <a:avLst/>
              <a:gdLst>
                <a:gd name="T0" fmla="*/ 0 w 323"/>
                <a:gd name="T1" fmla="*/ 537 h 155"/>
                <a:gd name="T2" fmla="*/ 0 w 323"/>
                <a:gd name="T3" fmla="*/ 479 h 155"/>
                <a:gd name="T4" fmla="*/ 9 w 323"/>
                <a:gd name="T5" fmla="*/ 372 h 155"/>
                <a:gd name="T6" fmla="*/ 9 w 323"/>
                <a:gd name="T7" fmla="*/ 372 h 155"/>
                <a:gd name="T8" fmla="*/ 30 w 323"/>
                <a:gd name="T9" fmla="*/ 157 h 155"/>
                <a:gd name="T10" fmla="*/ 34 w 323"/>
                <a:gd name="T11" fmla="*/ 157 h 155"/>
                <a:gd name="T12" fmla="*/ 65 w 323"/>
                <a:gd name="T13" fmla="*/ 58 h 155"/>
                <a:gd name="T14" fmla="*/ 65 w 323"/>
                <a:gd name="T15" fmla="*/ 58 h 155"/>
                <a:gd name="T16" fmla="*/ 108 w 323"/>
                <a:gd name="T17" fmla="*/ 0 h 155"/>
                <a:gd name="T18" fmla="*/ 108 w 323"/>
                <a:gd name="T19" fmla="*/ 0 h 155"/>
                <a:gd name="T20" fmla="*/ 147 w 323"/>
                <a:gd name="T21" fmla="*/ 58 h 155"/>
                <a:gd name="T22" fmla="*/ 147 w 323"/>
                <a:gd name="T23" fmla="*/ 58 h 155"/>
                <a:gd name="T24" fmla="*/ 181 w 323"/>
                <a:gd name="T25" fmla="*/ 157 h 155"/>
                <a:gd name="T26" fmla="*/ 186 w 323"/>
                <a:gd name="T27" fmla="*/ 157 h 155"/>
                <a:gd name="T28" fmla="*/ 207 w 323"/>
                <a:gd name="T29" fmla="*/ 372 h 155"/>
                <a:gd name="T30" fmla="*/ 207 w 323"/>
                <a:gd name="T31" fmla="*/ 372 h 155"/>
                <a:gd name="T32" fmla="*/ 216 w 323"/>
                <a:gd name="T33" fmla="*/ 479 h 155"/>
                <a:gd name="T34" fmla="*/ 216 w 323"/>
                <a:gd name="T35" fmla="*/ 537 h 155"/>
                <a:gd name="T36" fmla="*/ 216 w 323"/>
                <a:gd name="T37" fmla="*/ 752 h 155"/>
                <a:gd name="T38" fmla="*/ 216 w 323"/>
                <a:gd name="T39" fmla="*/ 801 h 155"/>
                <a:gd name="T40" fmla="*/ 207 w 323"/>
                <a:gd name="T41" fmla="*/ 908 h 155"/>
                <a:gd name="T42" fmla="*/ 207 w 323"/>
                <a:gd name="T43" fmla="*/ 908 h 155"/>
                <a:gd name="T44" fmla="*/ 186 w 323"/>
                <a:gd name="T45" fmla="*/ 1123 h 155"/>
                <a:gd name="T46" fmla="*/ 181 w 323"/>
                <a:gd name="T47" fmla="*/ 1123 h 155"/>
                <a:gd name="T48" fmla="*/ 147 w 323"/>
                <a:gd name="T49" fmla="*/ 1230 h 155"/>
                <a:gd name="T50" fmla="*/ 147 w 323"/>
                <a:gd name="T51" fmla="*/ 1230 h 155"/>
                <a:gd name="T52" fmla="*/ 108 w 323"/>
                <a:gd name="T53" fmla="*/ 1279 h 155"/>
                <a:gd name="T54" fmla="*/ 108 w 323"/>
                <a:gd name="T55" fmla="*/ 1279 h 155"/>
                <a:gd name="T56" fmla="*/ 65 w 323"/>
                <a:gd name="T57" fmla="*/ 1230 h 155"/>
                <a:gd name="T58" fmla="*/ 65 w 323"/>
                <a:gd name="T59" fmla="*/ 1230 h 155"/>
                <a:gd name="T60" fmla="*/ 34 w 323"/>
                <a:gd name="T61" fmla="*/ 1123 h 155"/>
                <a:gd name="T62" fmla="*/ 30 w 323"/>
                <a:gd name="T63" fmla="*/ 1123 h 155"/>
                <a:gd name="T64" fmla="*/ 9 w 323"/>
                <a:gd name="T65" fmla="*/ 908 h 155"/>
                <a:gd name="T66" fmla="*/ 9 w 323"/>
                <a:gd name="T67" fmla="*/ 908 h 155"/>
                <a:gd name="T68" fmla="*/ 0 w 323"/>
                <a:gd name="T69" fmla="*/ 801 h 155"/>
                <a:gd name="T70" fmla="*/ 0 w 323"/>
                <a:gd name="T71" fmla="*/ 752 h 155"/>
                <a:gd name="T72" fmla="*/ 0 w 323"/>
                <a:gd name="T73" fmla="*/ 644 h 155"/>
                <a:gd name="T74" fmla="*/ 13 w 323"/>
                <a:gd name="T75" fmla="*/ 644 h 155"/>
                <a:gd name="T76" fmla="*/ 13 w 323"/>
                <a:gd name="T77" fmla="*/ 752 h 155"/>
                <a:gd name="T78" fmla="*/ 17 w 323"/>
                <a:gd name="T79" fmla="*/ 801 h 155"/>
                <a:gd name="T80" fmla="*/ 34 w 323"/>
                <a:gd name="T81" fmla="*/ 958 h 155"/>
                <a:gd name="T82" fmla="*/ 65 w 323"/>
                <a:gd name="T83" fmla="*/ 1065 h 155"/>
                <a:gd name="T84" fmla="*/ 108 w 323"/>
                <a:gd name="T85" fmla="*/ 1123 h 155"/>
                <a:gd name="T86" fmla="*/ 147 w 323"/>
                <a:gd name="T87" fmla="*/ 1065 h 155"/>
                <a:gd name="T88" fmla="*/ 181 w 323"/>
                <a:gd name="T89" fmla="*/ 958 h 155"/>
                <a:gd name="T90" fmla="*/ 198 w 323"/>
                <a:gd name="T91" fmla="*/ 801 h 155"/>
                <a:gd name="T92" fmla="*/ 203 w 323"/>
                <a:gd name="T93" fmla="*/ 752 h 155"/>
                <a:gd name="T94" fmla="*/ 203 w 323"/>
                <a:gd name="T95" fmla="*/ 537 h 155"/>
                <a:gd name="T96" fmla="*/ 198 w 323"/>
                <a:gd name="T97" fmla="*/ 479 h 155"/>
                <a:gd name="T98" fmla="*/ 181 w 323"/>
                <a:gd name="T99" fmla="*/ 322 h 155"/>
                <a:gd name="T100" fmla="*/ 147 w 323"/>
                <a:gd name="T101" fmla="*/ 214 h 155"/>
                <a:gd name="T102" fmla="*/ 108 w 323"/>
                <a:gd name="T103" fmla="*/ 157 h 155"/>
                <a:gd name="T104" fmla="*/ 65 w 323"/>
                <a:gd name="T105" fmla="*/ 214 h 155"/>
                <a:gd name="T106" fmla="*/ 34 w 323"/>
                <a:gd name="T107" fmla="*/ 322 h 155"/>
                <a:gd name="T108" fmla="*/ 17 w 323"/>
                <a:gd name="T109" fmla="*/ 479 h 155"/>
                <a:gd name="T110" fmla="*/ 9 w 323"/>
                <a:gd name="T111" fmla="*/ 586 h 155"/>
                <a:gd name="T112" fmla="*/ 0 w 323"/>
                <a:gd name="T113" fmla="*/ 537 h 155"/>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323"/>
                <a:gd name="T172" fmla="*/ 0 h 155"/>
                <a:gd name="T173" fmla="*/ 323 w 323"/>
                <a:gd name="T174" fmla="*/ 155 h 155"/>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323" h="155">
                  <a:moveTo>
                    <a:pt x="0" y="65"/>
                  </a:moveTo>
                  <a:lnTo>
                    <a:pt x="0" y="58"/>
                  </a:lnTo>
                  <a:lnTo>
                    <a:pt x="13" y="45"/>
                  </a:lnTo>
                  <a:lnTo>
                    <a:pt x="45" y="19"/>
                  </a:lnTo>
                  <a:lnTo>
                    <a:pt x="51" y="19"/>
                  </a:lnTo>
                  <a:lnTo>
                    <a:pt x="97" y="7"/>
                  </a:lnTo>
                  <a:lnTo>
                    <a:pt x="161" y="0"/>
                  </a:lnTo>
                  <a:lnTo>
                    <a:pt x="220" y="7"/>
                  </a:lnTo>
                  <a:lnTo>
                    <a:pt x="271" y="19"/>
                  </a:lnTo>
                  <a:lnTo>
                    <a:pt x="278" y="19"/>
                  </a:lnTo>
                  <a:lnTo>
                    <a:pt x="310" y="45"/>
                  </a:lnTo>
                  <a:lnTo>
                    <a:pt x="323" y="58"/>
                  </a:lnTo>
                  <a:lnTo>
                    <a:pt x="323" y="65"/>
                  </a:lnTo>
                  <a:lnTo>
                    <a:pt x="323" y="91"/>
                  </a:lnTo>
                  <a:lnTo>
                    <a:pt x="323" y="97"/>
                  </a:lnTo>
                  <a:lnTo>
                    <a:pt x="310" y="110"/>
                  </a:lnTo>
                  <a:lnTo>
                    <a:pt x="278" y="136"/>
                  </a:lnTo>
                  <a:lnTo>
                    <a:pt x="271" y="136"/>
                  </a:lnTo>
                  <a:lnTo>
                    <a:pt x="220" y="149"/>
                  </a:lnTo>
                  <a:lnTo>
                    <a:pt x="161" y="155"/>
                  </a:lnTo>
                  <a:lnTo>
                    <a:pt x="97" y="149"/>
                  </a:lnTo>
                  <a:lnTo>
                    <a:pt x="51" y="136"/>
                  </a:lnTo>
                  <a:lnTo>
                    <a:pt x="45" y="136"/>
                  </a:lnTo>
                  <a:lnTo>
                    <a:pt x="13" y="110"/>
                  </a:lnTo>
                  <a:lnTo>
                    <a:pt x="0" y="97"/>
                  </a:lnTo>
                  <a:lnTo>
                    <a:pt x="0" y="91"/>
                  </a:lnTo>
                  <a:lnTo>
                    <a:pt x="0" y="78"/>
                  </a:lnTo>
                  <a:lnTo>
                    <a:pt x="19" y="78"/>
                  </a:lnTo>
                  <a:lnTo>
                    <a:pt x="19" y="91"/>
                  </a:lnTo>
                  <a:lnTo>
                    <a:pt x="26" y="97"/>
                  </a:lnTo>
                  <a:lnTo>
                    <a:pt x="51" y="116"/>
                  </a:lnTo>
                  <a:lnTo>
                    <a:pt x="97" y="129"/>
                  </a:lnTo>
                  <a:lnTo>
                    <a:pt x="161" y="136"/>
                  </a:lnTo>
                  <a:lnTo>
                    <a:pt x="220" y="129"/>
                  </a:lnTo>
                  <a:lnTo>
                    <a:pt x="271" y="116"/>
                  </a:lnTo>
                  <a:lnTo>
                    <a:pt x="297" y="97"/>
                  </a:lnTo>
                  <a:lnTo>
                    <a:pt x="304" y="91"/>
                  </a:lnTo>
                  <a:lnTo>
                    <a:pt x="304" y="65"/>
                  </a:lnTo>
                  <a:lnTo>
                    <a:pt x="297" y="58"/>
                  </a:lnTo>
                  <a:lnTo>
                    <a:pt x="271" y="39"/>
                  </a:lnTo>
                  <a:lnTo>
                    <a:pt x="220" y="26"/>
                  </a:lnTo>
                  <a:lnTo>
                    <a:pt x="161" y="19"/>
                  </a:lnTo>
                  <a:lnTo>
                    <a:pt x="97" y="26"/>
                  </a:lnTo>
                  <a:lnTo>
                    <a:pt x="51" y="39"/>
                  </a:lnTo>
                  <a:lnTo>
                    <a:pt x="26" y="58"/>
                  </a:lnTo>
                  <a:lnTo>
                    <a:pt x="13" y="71"/>
                  </a:lnTo>
                  <a:lnTo>
                    <a:pt x="0" y="65"/>
                  </a:lnTo>
                  <a:close/>
                </a:path>
              </a:pathLst>
            </a:custGeom>
            <a:solidFill>
              <a:srgbClr val="000000"/>
            </a:solidFill>
            <a:ln w="9525">
              <a:solidFill>
                <a:schemeClr val="tx1"/>
              </a:solidFill>
              <a:round/>
              <a:headEnd/>
              <a:tailEnd/>
            </a:ln>
          </p:spPr>
          <p:txBody>
            <a:bodyPr/>
            <a:lstStyle/>
            <a:p>
              <a:endParaRPr lang="nl-NL"/>
            </a:p>
          </p:txBody>
        </p:sp>
        <p:sp>
          <p:nvSpPr>
            <p:cNvPr id="15424" name="Rectangle 58"/>
            <p:cNvSpPr>
              <a:spLocks noChangeArrowheads="1"/>
            </p:cNvSpPr>
            <p:nvPr/>
          </p:nvSpPr>
          <p:spPr bwMode="auto">
            <a:xfrm>
              <a:off x="1896" y="3375"/>
              <a:ext cx="10" cy="8"/>
            </a:xfrm>
            <a:prstGeom prst="rect">
              <a:avLst/>
            </a:prstGeom>
            <a:solidFill>
              <a:srgbClr val="000000"/>
            </a:solidFill>
            <a:ln w="9525">
              <a:solidFill>
                <a:schemeClr val="tx1"/>
              </a:solidFill>
              <a:miter lim="800000"/>
              <a:headEnd/>
              <a:tailEnd/>
            </a:ln>
          </p:spPr>
          <p:txBody>
            <a:bodyPr/>
            <a:lstStyle>
              <a:lvl1pPr>
                <a:defRPr sz="2800">
                  <a:solidFill>
                    <a:schemeClr val="tx1"/>
                  </a:solidFill>
                  <a:latin typeface="Trebuchet MS" pitchFamily="34" charset="0"/>
                </a:defRPr>
              </a:lvl1pPr>
              <a:lvl2pPr marL="742950" indent="-285750">
                <a:defRPr sz="2800">
                  <a:solidFill>
                    <a:schemeClr val="tx1"/>
                  </a:solidFill>
                  <a:latin typeface="Trebuchet MS" pitchFamily="34" charset="0"/>
                </a:defRPr>
              </a:lvl2pPr>
              <a:lvl3pPr marL="1143000" indent="-228600">
                <a:defRPr sz="2800">
                  <a:solidFill>
                    <a:schemeClr val="tx1"/>
                  </a:solidFill>
                  <a:latin typeface="Trebuchet MS" pitchFamily="34" charset="0"/>
                </a:defRPr>
              </a:lvl3pPr>
              <a:lvl4pPr marL="1600200" indent="-228600">
                <a:defRPr sz="2800">
                  <a:solidFill>
                    <a:schemeClr val="tx1"/>
                  </a:solidFill>
                  <a:latin typeface="Trebuchet MS" pitchFamily="34" charset="0"/>
                </a:defRPr>
              </a:lvl4pPr>
              <a:lvl5pPr marL="2057400" indent="-228600">
                <a:defRPr sz="2800">
                  <a:solidFill>
                    <a:schemeClr val="tx1"/>
                  </a:solidFill>
                  <a:latin typeface="Trebuchet MS" pitchFamily="34" charset="0"/>
                </a:defRPr>
              </a:lvl5pPr>
              <a:lvl6pPr marL="2514600" indent="-228600" algn="ctr" eaLnBrk="0" fontAlgn="base" hangingPunct="0">
                <a:spcBef>
                  <a:spcPct val="0"/>
                </a:spcBef>
                <a:spcAft>
                  <a:spcPct val="0"/>
                </a:spcAft>
                <a:defRPr sz="2800">
                  <a:solidFill>
                    <a:schemeClr val="tx1"/>
                  </a:solidFill>
                  <a:latin typeface="Trebuchet MS" pitchFamily="34" charset="0"/>
                </a:defRPr>
              </a:lvl6pPr>
              <a:lvl7pPr marL="2971800" indent="-228600" algn="ctr" eaLnBrk="0" fontAlgn="base" hangingPunct="0">
                <a:spcBef>
                  <a:spcPct val="0"/>
                </a:spcBef>
                <a:spcAft>
                  <a:spcPct val="0"/>
                </a:spcAft>
                <a:defRPr sz="2800">
                  <a:solidFill>
                    <a:schemeClr val="tx1"/>
                  </a:solidFill>
                  <a:latin typeface="Trebuchet MS" pitchFamily="34" charset="0"/>
                </a:defRPr>
              </a:lvl7pPr>
              <a:lvl8pPr marL="3429000" indent="-228600" algn="ctr" eaLnBrk="0" fontAlgn="base" hangingPunct="0">
                <a:spcBef>
                  <a:spcPct val="0"/>
                </a:spcBef>
                <a:spcAft>
                  <a:spcPct val="0"/>
                </a:spcAft>
                <a:defRPr sz="2800">
                  <a:solidFill>
                    <a:schemeClr val="tx1"/>
                  </a:solidFill>
                  <a:latin typeface="Trebuchet MS" pitchFamily="34" charset="0"/>
                </a:defRPr>
              </a:lvl8pPr>
              <a:lvl9pPr marL="3886200" indent="-228600" algn="ctr" eaLnBrk="0" fontAlgn="base" hangingPunct="0">
                <a:spcBef>
                  <a:spcPct val="0"/>
                </a:spcBef>
                <a:spcAft>
                  <a:spcPct val="0"/>
                </a:spcAft>
                <a:defRPr sz="2800">
                  <a:solidFill>
                    <a:schemeClr val="tx1"/>
                  </a:solidFill>
                  <a:latin typeface="Trebuchet MS" pitchFamily="34" charset="0"/>
                </a:defRPr>
              </a:lvl9pPr>
            </a:lstStyle>
            <a:p>
              <a:pPr eaLnBrk="1" hangingPunct="1"/>
              <a:endParaRPr lang="nl-NL" altLang="nl-NL" sz="2400">
                <a:latin typeface="Times New Roman" pitchFamily="18" charset="0"/>
              </a:endParaRPr>
            </a:p>
          </p:txBody>
        </p:sp>
        <p:sp>
          <p:nvSpPr>
            <p:cNvPr id="15425" name="Freeform 59"/>
            <p:cNvSpPr>
              <a:spLocks/>
            </p:cNvSpPr>
            <p:nvPr/>
          </p:nvSpPr>
          <p:spPr bwMode="auto">
            <a:xfrm>
              <a:off x="2221" y="3177"/>
              <a:ext cx="170" cy="101"/>
            </a:xfrm>
            <a:custGeom>
              <a:avLst/>
              <a:gdLst>
                <a:gd name="T0" fmla="*/ 0 w 324"/>
                <a:gd name="T1" fmla="*/ 605 h 155"/>
                <a:gd name="T2" fmla="*/ 0 w 324"/>
                <a:gd name="T3" fmla="*/ 540 h 155"/>
                <a:gd name="T4" fmla="*/ 9 w 324"/>
                <a:gd name="T5" fmla="*/ 418 h 155"/>
                <a:gd name="T6" fmla="*/ 9 w 324"/>
                <a:gd name="T7" fmla="*/ 418 h 155"/>
                <a:gd name="T8" fmla="*/ 31 w 324"/>
                <a:gd name="T9" fmla="*/ 177 h 155"/>
                <a:gd name="T10" fmla="*/ 36 w 324"/>
                <a:gd name="T11" fmla="*/ 177 h 155"/>
                <a:gd name="T12" fmla="*/ 72 w 324"/>
                <a:gd name="T13" fmla="*/ 56 h 155"/>
                <a:gd name="T14" fmla="*/ 72 w 324"/>
                <a:gd name="T15" fmla="*/ 56 h 155"/>
                <a:gd name="T16" fmla="*/ 112 w 324"/>
                <a:gd name="T17" fmla="*/ 0 h 155"/>
                <a:gd name="T18" fmla="*/ 112 w 324"/>
                <a:gd name="T19" fmla="*/ 0 h 155"/>
                <a:gd name="T20" fmla="*/ 152 w 324"/>
                <a:gd name="T21" fmla="*/ 56 h 155"/>
                <a:gd name="T22" fmla="*/ 152 w 324"/>
                <a:gd name="T23" fmla="*/ 56 h 155"/>
                <a:gd name="T24" fmla="*/ 188 w 324"/>
                <a:gd name="T25" fmla="*/ 177 h 155"/>
                <a:gd name="T26" fmla="*/ 193 w 324"/>
                <a:gd name="T27" fmla="*/ 177 h 155"/>
                <a:gd name="T28" fmla="*/ 215 w 324"/>
                <a:gd name="T29" fmla="*/ 418 h 155"/>
                <a:gd name="T30" fmla="*/ 215 w 324"/>
                <a:gd name="T31" fmla="*/ 418 h 155"/>
                <a:gd name="T32" fmla="*/ 224 w 324"/>
                <a:gd name="T33" fmla="*/ 540 h 155"/>
                <a:gd name="T34" fmla="*/ 224 w 324"/>
                <a:gd name="T35" fmla="*/ 605 h 155"/>
                <a:gd name="T36" fmla="*/ 224 w 324"/>
                <a:gd name="T37" fmla="*/ 837 h 155"/>
                <a:gd name="T38" fmla="*/ 224 w 324"/>
                <a:gd name="T39" fmla="*/ 902 h 155"/>
                <a:gd name="T40" fmla="*/ 215 w 324"/>
                <a:gd name="T41" fmla="*/ 1023 h 155"/>
                <a:gd name="T42" fmla="*/ 215 w 324"/>
                <a:gd name="T43" fmla="*/ 1023 h 155"/>
                <a:gd name="T44" fmla="*/ 193 w 324"/>
                <a:gd name="T45" fmla="*/ 1265 h 155"/>
                <a:gd name="T46" fmla="*/ 188 w 324"/>
                <a:gd name="T47" fmla="*/ 1265 h 155"/>
                <a:gd name="T48" fmla="*/ 152 w 324"/>
                <a:gd name="T49" fmla="*/ 1387 h 155"/>
                <a:gd name="T50" fmla="*/ 152 w 324"/>
                <a:gd name="T51" fmla="*/ 1387 h 155"/>
                <a:gd name="T52" fmla="*/ 112 w 324"/>
                <a:gd name="T53" fmla="*/ 1442 h 155"/>
                <a:gd name="T54" fmla="*/ 112 w 324"/>
                <a:gd name="T55" fmla="*/ 1442 h 155"/>
                <a:gd name="T56" fmla="*/ 72 w 324"/>
                <a:gd name="T57" fmla="*/ 1387 h 155"/>
                <a:gd name="T58" fmla="*/ 72 w 324"/>
                <a:gd name="T59" fmla="*/ 1387 h 155"/>
                <a:gd name="T60" fmla="*/ 36 w 324"/>
                <a:gd name="T61" fmla="*/ 1265 h 155"/>
                <a:gd name="T62" fmla="*/ 31 w 324"/>
                <a:gd name="T63" fmla="*/ 1265 h 155"/>
                <a:gd name="T64" fmla="*/ 9 w 324"/>
                <a:gd name="T65" fmla="*/ 1023 h 155"/>
                <a:gd name="T66" fmla="*/ 9 w 324"/>
                <a:gd name="T67" fmla="*/ 1023 h 155"/>
                <a:gd name="T68" fmla="*/ 0 w 324"/>
                <a:gd name="T69" fmla="*/ 902 h 155"/>
                <a:gd name="T70" fmla="*/ 0 w 324"/>
                <a:gd name="T71" fmla="*/ 837 h 155"/>
                <a:gd name="T72" fmla="*/ 0 w 324"/>
                <a:gd name="T73" fmla="*/ 726 h 155"/>
                <a:gd name="T74" fmla="*/ 14 w 324"/>
                <a:gd name="T75" fmla="*/ 726 h 155"/>
                <a:gd name="T76" fmla="*/ 14 w 324"/>
                <a:gd name="T77" fmla="*/ 837 h 155"/>
                <a:gd name="T78" fmla="*/ 18 w 324"/>
                <a:gd name="T79" fmla="*/ 902 h 155"/>
                <a:gd name="T80" fmla="*/ 36 w 324"/>
                <a:gd name="T81" fmla="*/ 1079 h 155"/>
                <a:gd name="T82" fmla="*/ 72 w 324"/>
                <a:gd name="T83" fmla="*/ 1200 h 155"/>
                <a:gd name="T84" fmla="*/ 112 w 324"/>
                <a:gd name="T85" fmla="*/ 1265 h 155"/>
                <a:gd name="T86" fmla="*/ 152 w 324"/>
                <a:gd name="T87" fmla="*/ 1200 h 155"/>
                <a:gd name="T88" fmla="*/ 188 w 324"/>
                <a:gd name="T89" fmla="*/ 1079 h 155"/>
                <a:gd name="T90" fmla="*/ 206 w 324"/>
                <a:gd name="T91" fmla="*/ 902 h 155"/>
                <a:gd name="T92" fmla="*/ 210 w 324"/>
                <a:gd name="T93" fmla="*/ 837 h 155"/>
                <a:gd name="T94" fmla="*/ 210 w 324"/>
                <a:gd name="T95" fmla="*/ 605 h 155"/>
                <a:gd name="T96" fmla="*/ 206 w 324"/>
                <a:gd name="T97" fmla="*/ 540 h 155"/>
                <a:gd name="T98" fmla="*/ 188 w 324"/>
                <a:gd name="T99" fmla="*/ 362 h 155"/>
                <a:gd name="T100" fmla="*/ 152 w 324"/>
                <a:gd name="T101" fmla="*/ 242 h 155"/>
                <a:gd name="T102" fmla="*/ 112 w 324"/>
                <a:gd name="T103" fmla="*/ 177 h 155"/>
                <a:gd name="T104" fmla="*/ 72 w 324"/>
                <a:gd name="T105" fmla="*/ 242 h 155"/>
                <a:gd name="T106" fmla="*/ 36 w 324"/>
                <a:gd name="T107" fmla="*/ 362 h 155"/>
                <a:gd name="T108" fmla="*/ 18 w 324"/>
                <a:gd name="T109" fmla="*/ 540 h 155"/>
                <a:gd name="T110" fmla="*/ 9 w 324"/>
                <a:gd name="T111" fmla="*/ 660 h 155"/>
                <a:gd name="T112" fmla="*/ 0 w 324"/>
                <a:gd name="T113" fmla="*/ 605 h 155"/>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324"/>
                <a:gd name="T172" fmla="*/ 0 h 155"/>
                <a:gd name="T173" fmla="*/ 324 w 324"/>
                <a:gd name="T174" fmla="*/ 155 h 155"/>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324" h="155">
                  <a:moveTo>
                    <a:pt x="0" y="65"/>
                  </a:moveTo>
                  <a:lnTo>
                    <a:pt x="0" y="58"/>
                  </a:lnTo>
                  <a:lnTo>
                    <a:pt x="13" y="45"/>
                  </a:lnTo>
                  <a:lnTo>
                    <a:pt x="46" y="19"/>
                  </a:lnTo>
                  <a:lnTo>
                    <a:pt x="52" y="19"/>
                  </a:lnTo>
                  <a:lnTo>
                    <a:pt x="104" y="6"/>
                  </a:lnTo>
                  <a:lnTo>
                    <a:pt x="162" y="0"/>
                  </a:lnTo>
                  <a:lnTo>
                    <a:pt x="220" y="6"/>
                  </a:lnTo>
                  <a:lnTo>
                    <a:pt x="272" y="19"/>
                  </a:lnTo>
                  <a:lnTo>
                    <a:pt x="279" y="19"/>
                  </a:lnTo>
                  <a:lnTo>
                    <a:pt x="311" y="45"/>
                  </a:lnTo>
                  <a:lnTo>
                    <a:pt x="324" y="58"/>
                  </a:lnTo>
                  <a:lnTo>
                    <a:pt x="324" y="65"/>
                  </a:lnTo>
                  <a:lnTo>
                    <a:pt x="324" y="90"/>
                  </a:lnTo>
                  <a:lnTo>
                    <a:pt x="324" y="97"/>
                  </a:lnTo>
                  <a:lnTo>
                    <a:pt x="311" y="110"/>
                  </a:lnTo>
                  <a:lnTo>
                    <a:pt x="279" y="136"/>
                  </a:lnTo>
                  <a:lnTo>
                    <a:pt x="272" y="136"/>
                  </a:lnTo>
                  <a:lnTo>
                    <a:pt x="220" y="149"/>
                  </a:lnTo>
                  <a:lnTo>
                    <a:pt x="162" y="155"/>
                  </a:lnTo>
                  <a:lnTo>
                    <a:pt x="104" y="149"/>
                  </a:lnTo>
                  <a:lnTo>
                    <a:pt x="52" y="136"/>
                  </a:lnTo>
                  <a:lnTo>
                    <a:pt x="46" y="136"/>
                  </a:lnTo>
                  <a:lnTo>
                    <a:pt x="13" y="110"/>
                  </a:lnTo>
                  <a:lnTo>
                    <a:pt x="0" y="97"/>
                  </a:lnTo>
                  <a:lnTo>
                    <a:pt x="0" y="90"/>
                  </a:lnTo>
                  <a:lnTo>
                    <a:pt x="0" y="78"/>
                  </a:lnTo>
                  <a:lnTo>
                    <a:pt x="20" y="78"/>
                  </a:lnTo>
                  <a:lnTo>
                    <a:pt x="20" y="90"/>
                  </a:lnTo>
                  <a:lnTo>
                    <a:pt x="26" y="97"/>
                  </a:lnTo>
                  <a:lnTo>
                    <a:pt x="52" y="116"/>
                  </a:lnTo>
                  <a:lnTo>
                    <a:pt x="104" y="129"/>
                  </a:lnTo>
                  <a:lnTo>
                    <a:pt x="162" y="136"/>
                  </a:lnTo>
                  <a:lnTo>
                    <a:pt x="220" y="129"/>
                  </a:lnTo>
                  <a:lnTo>
                    <a:pt x="272" y="116"/>
                  </a:lnTo>
                  <a:lnTo>
                    <a:pt x="298" y="97"/>
                  </a:lnTo>
                  <a:lnTo>
                    <a:pt x="304" y="90"/>
                  </a:lnTo>
                  <a:lnTo>
                    <a:pt x="304" y="65"/>
                  </a:lnTo>
                  <a:lnTo>
                    <a:pt x="298" y="58"/>
                  </a:lnTo>
                  <a:lnTo>
                    <a:pt x="272" y="39"/>
                  </a:lnTo>
                  <a:lnTo>
                    <a:pt x="220" y="26"/>
                  </a:lnTo>
                  <a:lnTo>
                    <a:pt x="162" y="19"/>
                  </a:lnTo>
                  <a:lnTo>
                    <a:pt x="104" y="26"/>
                  </a:lnTo>
                  <a:lnTo>
                    <a:pt x="52" y="39"/>
                  </a:lnTo>
                  <a:lnTo>
                    <a:pt x="26" y="58"/>
                  </a:lnTo>
                  <a:lnTo>
                    <a:pt x="13" y="71"/>
                  </a:lnTo>
                  <a:lnTo>
                    <a:pt x="0" y="65"/>
                  </a:lnTo>
                  <a:close/>
                </a:path>
              </a:pathLst>
            </a:custGeom>
            <a:solidFill>
              <a:srgbClr val="000000"/>
            </a:solidFill>
            <a:ln w="9525">
              <a:solidFill>
                <a:schemeClr val="tx1"/>
              </a:solidFill>
              <a:round/>
              <a:headEnd/>
              <a:tailEnd/>
            </a:ln>
          </p:spPr>
          <p:txBody>
            <a:bodyPr/>
            <a:lstStyle/>
            <a:p>
              <a:endParaRPr lang="nl-NL"/>
            </a:p>
          </p:txBody>
        </p:sp>
        <p:sp>
          <p:nvSpPr>
            <p:cNvPr id="15426" name="Rectangle 60"/>
            <p:cNvSpPr>
              <a:spLocks noChangeArrowheads="1"/>
            </p:cNvSpPr>
            <p:nvPr/>
          </p:nvSpPr>
          <p:spPr bwMode="auto">
            <a:xfrm>
              <a:off x="2221" y="3219"/>
              <a:ext cx="11" cy="9"/>
            </a:xfrm>
            <a:prstGeom prst="rect">
              <a:avLst/>
            </a:prstGeom>
            <a:solidFill>
              <a:srgbClr val="000000"/>
            </a:solidFill>
            <a:ln w="9525">
              <a:solidFill>
                <a:schemeClr val="tx1"/>
              </a:solidFill>
              <a:miter lim="800000"/>
              <a:headEnd/>
              <a:tailEnd/>
            </a:ln>
          </p:spPr>
          <p:txBody>
            <a:bodyPr/>
            <a:lstStyle>
              <a:lvl1pPr>
                <a:defRPr sz="2800">
                  <a:solidFill>
                    <a:schemeClr val="tx1"/>
                  </a:solidFill>
                  <a:latin typeface="Trebuchet MS" pitchFamily="34" charset="0"/>
                </a:defRPr>
              </a:lvl1pPr>
              <a:lvl2pPr marL="742950" indent="-285750">
                <a:defRPr sz="2800">
                  <a:solidFill>
                    <a:schemeClr val="tx1"/>
                  </a:solidFill>
                  <a:latin typeface="Trebuchet MS" pitchFamily="34" charset="0"/>
                </a:defRPr>
              </a:lvl2pPr>
              <a:lvl3pPr marL="1143000" indent="-228600">
                <a:defRPr sz="2800">
                  <a:solidFill>
                    <a:schemeClr val="tx1"/>
                  </a:solidFill>
                  <a:latin typeface="Trebuchet MS" pitchFamily="34" charset="0"/>
                </a:defRPr>
              </a:lvl3pPr>
              <a:lvl4pPr marL="1600200" indent="-228600">
                <a:defRPr sz="2800">
                  <a:solidFill>
                    <a:schemeClr val="tx1"/>
                  </a:solidFill>
                  <a:latin typeface="Trebuchet MS" pitchFamily="34" charset="0"/>
                </a:defRPr>
              </a:lvl4pPr>
              <a:lvl5pPr marL="2057400" indent="-228600">
                <a:defRPr sz="2800">
                  <a:solidFill>
                    <a:schemeClr val="tx1"/>
                  </a:solidFill>
                  <a:latin typeface="Trebuchet MS" pitchFamily="34" charset="0"/>
                </a:defRPr>
              </a:lvl5pPr>
              <a:lvl6pPr marL="2514600" indent="-228600" algn="ctr" eaLnBrk="0" fontAlgn="base" hangingPunct="0">
                <a:spcBef>
                  <a:spcPct val="0"/>
                </a:spcBef>
                <a:spcAft>
                  <a:spcPct val="0"/>
                </a:spcAft>
                <a:defRPr sz="2800">
                  <a:solidFill>
                    <a:schemeClr val="tx1"/>
                  </a:solidFill>
                  <a:latin typeface="Trebuchet MS" pitchFamily="34" charset="0"/>
                </a:defRPr>
              </a:lvl6pPr>
              <a:lvl7pPr marL="2971800" indent="-228600" algn="ctr" eaLnBrk="0" fontAlgn="base" hangingPunct="0">
                <a:spcBef>
                  <a:spcPct val="0"/>
                </a:spcBef>
                <a:spcAft>
                  <a:spcPct val="0"/>
                </a:spcAft>
                <a:defRPr sz="2800">
                  <a:solidFill>
                    <a:schemeClr val="tx1"/>
                  </a:solidFill>
                  <a:latin typeface="Trebuchet MS" pitchFamily="34" charset="0"/>
                </a:defRPr>
              </a:lvl7pPr>
              <a:lvl8pPr marL="3429000" indent="-228600" algn="ctr" eaLnBrk="0" fontAlgn="base" hangingPunct="0">
                <a:spcBef>
                  <a:spcPct val="0"/>
                </a:spcBef>
                <a:spcAft>
                  <a:spcPct val="0"/>
                </a:spcAft>
                <a:defRPr sz="2800">
                  <a:solidFill>
                    <a:schemeClr val="tx1"/>
                  </a:solidFill>
                  <a:latin typeface="Trebuchet MS" pitchFamily="34" charset="0"/>
                </a:defRPr>
              </a:lvl8pPr>
              <a:lvl9pPr marL="3886200" indent="-228600" algn="ctr" eaLnBrk="0" fontAlgn="base" hangingPunct="0">
                <a:spcBef>
                  <a:spcPct val="0"/>
                </a:spcBef>
                <a:spcAft>
                  <a:spcPct val="0"/>
                </a:spcAft>
                <a:defRPr sz="2800">
                  <a:solidFill>
                    <a:schemeClr val="tx1"/>
                  </a:solidFill>
                  <a:latin typeface="Trebuchet MS" pitchFamily="34" charset="0"/>
                </a:defRPr>
              </a:lvl9pPr>
            </a:lstStyle>
            <a:p>
              <a:pPr eaLnBrk="1" hangingPunct="1"/>
              <a:endParaRPr lang="nl-NL" altLang="nl-NL" sz="2400">
                <a:latin typeface="Times New Roman" pitchFamily="18" charset="0"/>
              </a:endParaRPr>
            </a:p>
          </p:txBody>
        </p:sp>
        <p:sp>
          <p:nvSpPr>
            <p:cNvPr id="15427" name="Freeform 61"/>
            <p:cNvSpPr>
              <a:spLocks/>
            </p:cNvSpPr>
            <p:nvPr/>
          </p:nvSpPr>
          <p:spPr bwMode="auto">
            <a:xfrm>
              <a:off x="2082" y="2950"/>
              <a:ext cx="170" cy="101"/>
            </a:xfrm>
            <a:custGeom>
              <a:avLst/>
              <a:gdLst>
                <a:gd name="T0" fmla="*/ 0 w 324"/>
                <a:gd name="T1" fmla="*/ 605 h 155"/>
                <a:gd name="T2" fmla="*/ 0 w 324"/>
                <a:gd name="T3" fmla="*/ 540 h 155"/>
                <a:gd name="T4" fmla="*/ 9 w 324"/>
                <a:gd name="T5" fmla="*/ 418 h 155"/>
                <a:gd name="T6" fmla="*/ 9 w 324"/>
                <a:gd name="T7" fmla="*/ 418 h 155"/>
                <a:gd name="T8" fmla="*/ 31 w 324"/>
                <a:gd name="T9" fmla="*/ 177 h 155"/>
                <a:gd name="T10" fmla="*/ 36 w 324"/>
                <a:gd name="T11" fmla="*/ 177 h 155"/>
                <a:gd name="T12" fmla="*/ 72 w 324"/>
                <a:gd name="T13" fmla="*/ 56 h 155"/>
                <a:gd name="T14" fmla="*/ 72 w 324"/>
                <a:gd name="T15" fmla="*/ 56 h 155"/>
                <a:gd name="T16" fmla="*/ 112 w 324"/>
                <a:gd name="T17" fmla="*/ 0 h 155"/>
                <a:gd name="T18" fmla="*/ 112 w 324"/>
                <a:gd name="T19" fmla="*/ 0 h 155"/>
                <a:gd name="T20" fmla="*/ 152 w 324"/>
                <a:gd name="T21" fmla="*/ 56 h 155"/>
                <a:gd name="T22" fmla="*/ 152 w 324"/>
                <a:gd name="T23" fmla="*/ 56 h 155"/>
                <a:gd name="T24" fmla="*/ 188 w 324"/>
                <a:gd name="T25" fmla="*/ 177 h 155"/>
                <a:gd name="T26" fmla="*/ 192 w 324"/>
                <a:gd name="T27" fmla="*/ 177 h 155"/>
                <a:gd name="T28" fmla="*/ 215 w 324"/>
                <a:gd name="T29" fmla="*/ 418 h 155"/>
                <a:gd name="T30" fmla="*/ 215 w 324"/>
                <a:gd name="T31" fmla="*/ 418 h 155"/>
                <a:gd name="T32" fmla="*/ 224 w 324"/>
                <a:gd name="T33" fmla="*/ 540 h 155"/>
                <a:gd name="T34" fmla="*/ 224 w 324"/>
                <a:gd name="T35" fmla="*/ 605 h 155"/>
                <a:gd name="T36" fmla="*/ 224 w 324"/>
                <a:gd name="T37" fmla="*/ 837 h 155"/>
                <a:gd name="T38" fmla="*/ 224 w 324"/>
                <a:gd name="T39" fmla="*/ 902 h 155"/>
                <a:gd name="T40" fmla="*/ 215 w 324"/>
                <a:gd name="T41" fmla="*/ 1023 h 155"/>
                <a:gd name="T42" fmla="*/ 215 w 324"/>
                <a:gd name="T43" fmla="*/ 1023 h 155"/>
                <a:gd name="T44" fmla="*/ 192 w 324"/>
                <a:gd name="T45" fmla="*/ 1265 h 155"/>
                <a:gd name="T46" fmla="*/ 188 w 324"/>
                <a:gd name="T47" fmla="*/ 1265 h 155"/>
                <a:gd name="T48" fmla="*/ 152 w 324"/>
                <a:gd name="T49" fmla="*/ 1387 h 155"/>
                <a:gd name="T50" fmla="*/ 152 w 324"/>
                <a:gd name="T51" fmla="*/ 1387 h 155"/>
                <a:gd name="T52" fmla="*/ 112 w 324"/>
                <a:gd name="T53" fmla="*/ 1442 h 155"/>
                <a:gd name="T54" fmla="*/ 112 w 324"/>
                <a:gd name="T55" fmla="*/ 1442 h 155"/>
                <a:gd name="T56" fmla="*/ 72 w 324"/>
                <a:gd name="T57" fmla="*/ 1387 h 155"/>
                <a:gd name="T58" fmla="*/ 72 w 324"/>
                <a:gd name="T59" fmla="*/ 1387 h 155"/>
                <a:gd name="T60" fmla="*/ 36 w 324"/>
                <a:gd name="T61" fmla="*/ 1265 h 155"/>
                <a:gd name="T62" fmla="*/ 31 w 324"/>
                <a:gd name="T63" fmla="*/ 1265 h 155"/>
                <a:gd name="T64" fmla="*/ 9 w 324"/>
                <a:gd name="T65" fmla="*/ 1023 h 155"/>
                <a:gd name="T66" fmla="*/ 9 w 324"/>
                <a:gd name="T67" fmla="*/ 1023 h 155"/>
                <a:gd name="T68" fmla="*/ 0 w 324"/>
                <a:gd name="T69" fmla="*/ 902 h 155"/>
                <a:gd name="T70" fmla="*/ 0 w 324"/>
                <a:gd name="T71" fmla="*/ 837 h 155"/>
                <a:gd name="T72" fmla="*/ 0 w 324"/>
                <a:gd name="T73" fmla="*/ 716 h 155"/>
                <a:gd name="T74" fmla="*/ 14 w 324"/>
                <a:gd name="T75" fmla="*/ 716 h 155"/>
                <a:gd name="T76" fmla="*/ 14 w 324"/>
                <a:gd name="T77" fmla="*/ 837 h 155"/>
                <a:gd name="T78" fmla="*/ 18 w 324"/>
                <a:gd name="T79" fmla="*/ 902 h 155"/>
                <a:gd name="T80" fmla="*/ 36 w 324"/>
                <a:gd name="T81" fmla="*/ 1079 h 155"/>
                <a:gd name="T82" fmla="*/ 72 w 324"/>
                <a:gd name="T83" fmla="*/ 1200 h 155"/>
                <a:gd name="T84" fmla="*/ 112 w 324"/>
                <a:gd name="T85" fmla="*/ 1265 h 155"/>
                <a:gd name="T86" fmla="*/ 152 w 324"/>
                <a:gd name="T87" fmla="*/ 1200 h 155"/>
                <a:gd name="T88" fmla="*/ 188 w 324"/>
                <a:gd name="T89" fmla="*/ 1079 h 155"/>
                <a:gd name="T90" fmla="*/ 206 w 324"/>
                <a:gd name="T91" fmla="*/ 902 h 155"/>
                <a:gd name="T92" fmla="*/ 210 w 324"/>
                <a:gd name="T93" fmla="*/ 837 h 155"/>
                <a:gd name="T94" fmla="*/ 210 w 324"/>
                <a:gd name="T95" fmla="*/ 605 h 155"/>
                <a:gd name="T96" fmla="*/ 206 w 324"/>
                <a:gd name="T97" fmla="*/ 540 h 155"/>
                <a:gd name="T98" fmla="*/ 188 w 324"/>
                <a:gd name="T99" fmla="*/ 362 h 155"/>
                <a:gd name="T100" fmla="*/ 152 w 324"/>
                <a:gd name="T101" fmla="*/ 242 h 155"/>
                <a:gd name="T102" fmla="*/ 112 w 324"/>
                <a:gd name="T103" fmla="*/ 177 h 155"/>
                <a:gd name="T104" fmla="*/ 72 w 324"/>
                <a:gd name="T105" fmla="*/ 242 h 155"/>
                <a:gd name="T106" fmla="*/ 36 w 324"/>
                <a:gd name="T107" fmla="*/ 362 h 155"/>
                <a:gd name="T108" fmla="*/ 18 w 324"/>
                <a:gd name="T109" fmla="*/ 540 h 155"/>
                <a:gd name="T110" fmla="*/ 9 w 324"/>
                <a:gd name="T111" fmla="*/ 660 h 155"/>
                <a:gd name="T112" fmla="*/ 0 w 324"/>
                <a:gd name="T113" fmla="*/ 605 h 155"/>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324"/>
                <a:gd name="T172" fmla="*/ 0 h 155"/>
                <a:gd name="T173" fmla="*/ 324 w 324"/>
                <a:gd name="T174" fmla="*/ 155 h 155"/>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324" h="155">
                  <a:moveTo>
                    <a:pt x="0" y="65"/>
                  </a:moveTo>
                  <a:lnTo>
                    <a:pt x="0" y="58"/>
                  </a:lnTo>
                  <a:lnTo>
                    <a:pt x="13" y="45"/>
                  </a:lnTo>
                  <a:lnTo>
                    <a:pt x="46" y="19"/>
                  </a:lnTo>
                  <a:lnTo>
                    <a:pt x="52" y="19"/>
                  </a:lnTo>
                  <a:lnTo>
                    <a:pt x="104" y="6"/>
                  </a:lnTo>
                  <a:lnTo>
                    <a:pt x="162" y="0"/>
                  </a:lnTo>
                  <a:lnTo>
                    <a:pt x="220" y="6"/>
                  </a:lnTo>
                  <a:lnTo>
                    <a:pt x="272" y="19"/>
                  </a:lnTo>
                  <a:lnTo>
                    <a:pt x="278" y="19"/>
                  </a:lnTo>
                  <a:lnTo>
                    <a:pt x="311" y="45"/>
                  </a:lnTo>
                  <a:lnTo>
                    <a:pt x="324" y="58"/>
                  </a:lnTo>
                  <a:lnTo>
                    <a:pt x="324" y="65"/>
                  </a:lnTo>
                  <a:lnTo>
                    <a:pt x="324" y="90"/>
                  </a:lnTo>
                  <a:lnTo>
                    <a:pt x="324" y="97"/>
                  </a:lnTo>
                  <a:lnTo>
                    <a:pt x="311" y="110"/>
                  </a:lnTo>
                  <a:lnTo>
                    <a:pt x="278" y="136"/>
                  </a:lnTo>
                  <a:lnTo>
                    <a:pt x="272" y="136"/>
                  </a:lnTo>
                  <a:lnTo>
                    <a:pt x="220" y="149"/>
                  </a:lnTo>
                  <a:lnTo>
                    <a:pt x="162" y="155"/>
                  </a:lnTo>
                  <a:lnTo>
                    <a:pt x="104" y="149"/>
                  </a:lnTo>
                  <a:lnTo>
                    <a:pt x="52" y="136"/>
                  </a:lnTo>
                  <a:lnTo>
                    <a:pt x="46" y="136"/>
                  </a:lnTo>
                  <a:lnTo>
                    <a:pt x="13" y="110"/>
                  </a:lnTo>
                  <a:lnTo>
                    <a:pt x="0" y="97"/>
                  </a:lnTo>
                  <a:lnTo>
                    <a:pt x="0" y="90"/>
                  </a:lnTo>
                  <a:lnTo>
                    <a:pt x="0" y="77"/>
                  </a:lnTo>
                  <a:lnTo>
                    <a:pt x="20" y="77"/>
                  </a:lnTo>
                  <a:lnTo>
                    <a:pt x="20" y="90"/>
                  </a:lnTo>
                  <a:lnTo>
                    <a:pt x="26" y="97"/>
                  </a:lnTo>
                  <a:lnTo>
                    <a:pt x="52" y="116"/>
                  </a:lnTo>
                  <a:lnTo>
                    <a:pt x="104" y="129"/>
                  </a:lnTo>
                  <a:lnTo>
                    <a:pt x="162" y="136"/>
                  </a:lnTo>
                  <a:lnTo>
                    <a:pt x="220" y="129"/>
                  </a:lnTo>
                  <a:lnTo>
                    <a:pt x="272" y="116"/>
                  </a:lnTo>
                  <a:lnTo>
                    <a:pt x="298" y="97"/>
                  </a:lnTo>
                  <a:lnTo>
                    <a:pt x="304" y="90"/>
                  </a:lnTo>
                  <a:lnTo>
                    <a:pt x="304" y="65"/>
                  </a:lnTo>
                  <a:lnTo>
                    <a:pt x="298" y="58"/>
                  </a:lnTo>
                  <a:lnTo>
                    <a:pt x="272" y="39"/>
                  </a:lnTo>
                  <a:lnTo>
                    <a:pt x="220" y="26"/>
                  </a:lnTo>
                  <a:lnTo>
                    <a:pt x="162" y="19"/>
                  </a:lnTo>
                  <a:lnTo>
                    <a:pt x="104" y="26"/>
                  </a:lnTo>
                  <a:lnTo>
                    <a:pt x="52" y="39"/>
                  </a:lnTo>
                  <a:lnTo>
                    <a:pt x="26" y="58"/>
                  </a:lnTo>
                  <a:lnTo>
                    <a:pt x="13" y="71"/>
                  </a:lnTo>
                  <a:lnTo>
                    <a:pt x="0" y="65"/>
                  </a:lnTo>
                  <a:close/>
                </a:path>
              </a:pathLst>
            </a:custGeom>
            <a:solidFill>
              <a:srgbClr val="000000"/>
            </a:solidFill>
            <a:ln w="9525">
              <a:solidFill>
                <a:schemeClr val="tx1"/>
              </a:solidFill>
              <a:round/>
              <a:headEnd/>
              <a:tailEnd/>
            </a:ln>
          </p:spPr>
          <p:txBody>
            <a:bodyPr/>
            <a:lstStyle/>
            <a:p>
              <a:endParaRPr lang="nl-NL"/>
            </a:p>
          </p:txBody>
        </p:sp>
        <p:sp>
          <p:nvSpPr>
            <p:cNvPr id="15428" name="Freeform 62"/>
            <p:cNvSpPr>
              <a:spLocks/>
            </p:cNvSpPr>
            <p:nvPr/>
          </p:nvSpPr>
          <p:spPr bwMode="auto">
            <a:xfrm>
              <a:off x="2018" y="3152"/>
              <a:ext cx="170" cy="97"/>
            </a:xfrm>
            <a:custGeom>
              <a:avLst/>
              <a:gdLst>
                <a:gd name="T0" fmla="*/ 0 w 324"/>
                <a:gd name="T1" fmla="*/ 534 h 149"/>
                <a:gd name="T2" fmla="*/ 0 w 324"/>
                <a:gd name="T3" fmla="*/ 478 h 149"/>
                <a:gd name="T4" fmla="*/ 9 w 324"/>
                <a:gd name="T5" fmla="*/ 359 h 149"/>
                <a:gd name="T6" fmla="*/ 9 w 324"/>
                <a:gd name="T7" fmla="*/ 359 h 149"/>
                <a:gd name="T8" fmla="*/ 31 w 324"/>
                <a:gd name="T9" fmla="*/ 184 h 149"/>
                <a:gd name="T10" fmla="*/ 36 w 324"/>
                <a:gd name="T11" fmla="*/ 184 h 149"/>
                <a:gd name="T12" fmla="*/ 72 w 324"/>
                <a:gd name="T13" fmla="*/ 64 h 149"/>
                <a:gd name="T14" fmla="*/ 72 w 324"/>
                <a:gd name="T15" fmla="*/ 64 h 149"/>
                <a:gd name="T16" fmla="*/ 112 w 324"/>
                <a:gd name="T17" fmla="*/ 0 h 149"/>
                <a:gd name="T18" fmla="*/ 112 w 324"/>
                <a:gd name="T19" fmla="*/ 0 h 149"/>
                <a:gd name="T20" fmla="*/ 152 w 324"/>
                <a:gd name="T21" fmla="*/ 64 h 149"/>
                <a:gd name="T22" fmla="*/ 152 w 324"/>
                <a:gd name="T23" fmla="*/ 64 h 149"/>
                <a:gd name="T24" fmla="*/ 188 w 324"/>
                <a:gd name="T25" fmla="*/ 184 h 149"/>
                <a:gd name="T26" fmla="*/ 193 w 324"/>
                <a:gd name="T27" fmla="*/ 184 h 149"/>
                <a:gd name="T28" fmla="*/ 215 w 324"/>
                <a:gd name="T29" fmla="*/ 359 h 149"/>
                <a:gd name="T30" fmla="*/ 215 w 324"/>
                <a:gd name="T31" fmla="*/ 359 h 149"/>
                <a:gd name="T32" fmla="*/ 224 w 324"/>
                <a:gd name="T33" fmla="*/ 478 h 149"/>
                <a:gd name="T34" fmla="*/ 224 w 324"/>
                <a:gd name="T35" fmla="*/ 534 h 149"/>
                <a:gd name="T36" fmla="*/ 224 w 324"/>
                <a:gd name="T37" fmla="*/ 773 h 149"/>
                <a:gd name="T38" fmla="*/ 224 w 324"/>
                <a:gd name="T39" fmla="*/ 837 h 149"/>
                <a:gd name="T40" fmla="*/ 215 w 324"/>
                <a:gd name="T41" fmla="*/ 957 h 149"/>
                <a:gd name="T42" fmla="*/ 215 w 324"/>
                <a:gd name="T43" fmla="*/ 957 h 149"/>
                <a:gd name="T44" fmla="*/ 193 w 324"/>
                <a:gd name="T45" fmla="*/ 1187 h 149"/>
                <a:gd name="T46" fmla="*/ 188 w 324"/>
                <a:gd name="T47" fmla="*/ 1187 h 149"/>
                <a:gd name="T48" fmla="*/ 152 w 324"/>
                <a:gd name="T49" fmla="*/ 1306 h 149"/>
                <a:gd name="T50" fmla="*/ 152 w 324"/>
                <a:gd name="T51" fmla="*/ 1306 h 149"/>
                <a:gd name="T52" fmla="*/ 112 w 324"/>
                <a:gd name="T53" fmla="*/ 1370 h 149"/>
                <a:gd name="T54" fmla="*/ 112 w 324"/>
                <a:gd name="T55" fmla="*/ 1370 h 149"/>
                <a:gd name="T56" fmla="*/ 72 w 324"/>
                <a:gd name="T57" fmla="*/ 1306 h 149"/>
                <a:gd name="T58" fmla="*/ 72 w 324"/>
                <a:gd name="T59" fmla="*/ 1306 h 149"/>
                <a:gd name="T60" fmla="*/ 36 w 324"/>
                <a:gd name="T61" fmla="*/ 1187 h 149"/>
                <a:gd name="T62" fmla="*/ 31 w 324"/>
                <a:gd name="T63" fmla="*/ 1187 h 149"/>
                <a:gd name="T64" fmla="*/ 9 w 324"/>
                <a:gd name="T65" fmla="*/ 957 h 149"/>
                <a:gd name="T66" fmla="*/ 9 w 324"/>
                <a:gd name="T67" fmla="*/ 957 h 149"/>
                <a:gd name="T68" fmla="*/ 0 w 324"/>
                <a:gd name="T69" fmla="*/ 837 h 149"/>
                <a:gd name="T70" fmla="*/ 0 w 324"/>
                <a:gd name="T71" fmla="*/ 773 h 149"/>
                <a:gd name="T72" fmla="*/ 0 w 324"/>
                <a:gd name="T73" fmla="*/ 654 h 149"/>
                <a:gd name="T74" fmla="*/ 14 w 324"/>
                <a:gd name="T75" fmla="*/ 654 h 149"/>
                <a:gd name="T76" fmla="*/ 14 w 324"/>
                <a:gd name="T77" fmla="*/ 773 h 149"/>
                <a:gd name="T78" fmla="*/ 18 w 324"/>
                <a:gd name="T79" fmla="*/ 837 h 149"/>
                <a:gd name="T80" fmla="*/ 36 w 324"/>
                <a:gd name="T81" fmla="*/ 1012 h 149"/>
                <a:gd name="T82" fmla="*/ 72 w 324"/>
                <a:gd name="T83" fmla="*/ 1131 h 149"/>
                <a:gd name="T84" fmla="*/ 112 w 324"/>
                <a:gd name="T85" fmla="*/ 1187 h 149"/>
                <a:gd name="T86" fmla="*/ 152 w 324"/>
                <a:gd name="T87" fmla="*/ 1131 h 149"/>
                <a:gd name="T88" fmla="*/ 188 w 324"/>
                <a:gd name="T89" fmla="*/ 1012 h 149"/>
                <a:gd name="T90" fmla="*/ 206 w 324"/>
                <a:gd name="T91" fmla="*/ 837 h 149"/>
                <a:gd name="T92" fmla="*/ 210 w 324"/>
                <a:gd name="T93" fmla="*/ 773 h 149"/>
                <a:gd name="T94" fmla="*/ 210 w 324"/>
                <a:gd name="T95" fmla="*/ 534 h 149"/>
                <a:gd name="T96" fmla="*/ 215 w 324"/>
                <a:gd name="T97" fmla="*/ 598 h 149"/>
                <a:gd name="T98" fmla="*/ 179 w 324"/>
                <a:gd name="T99" fmla="*/ 359 h 149"/>
                <a:gd name="T100" fmla="*/ 152 w 324"/>
                <a:gd name="T101" fmla="*/ 239 h 149"/>
                <a:gd name="T102" fmla="*/ 112 w 324"/>
                <a:gd name="T103" fmla="*/ 184 h 149"/>
                <a:gd name="T104" fmla="*/ 72 w 324"/>
                <a:gd name="T105" fmla="*/ 239 h 149"/>
                <a:gd name="T106" fmla="*/ 45 w 324"/>
                <a:gd name="T107" fmla="*/ 359 h 149"/>
                <a:gd name="T108" fmla="*/ 9 w 324"/>
                <a:gd name="T109" fmla="*/ 598 h 149"/>
                <a:gd name="T110" fmla="*/ 9 w 324"/>
                <a:gd name="T111" fmla="*/ 598 h 149"/>
                <a:gd name="T112" fmla="*/ 0 w 324"/>
                <a:gd name="T113" fmla="*/ 534 h 149"/>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324"/>
                <a:gd name="T172" fmla="*/ 0 h 149"/>
                <a:gd name="T173" fmla="*/ 324 w 324"/>
                <a:gd name="T174" fmla="*/ 149 h 149"/>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324" h="149">
                  <a:moveTo>
                    <a:pt x="0" y="58"/>
                  </a:moveTo>
                  <a:lnTo>
                    <a:pt x="0" y="52"/>
                  </a:lnTo>
                  <a:lnTo>
                    <a:pt x="13" y="39"/>
                  </a:lnTo>
                  <a:lnTo>
                    <a:pt x="46" y="20"/>
                  </a:lnTo>
                  <a:lnTo>
                    <a:pt x="52" y="20"/>
                  </a:lnTo>
                  <a:lnTo>
                    <a:pt x="104" y="7"/>
                  </a:lnTo>
                  <a:lnTo>
                    <a:pt x="162" y="0"/>
                  </a:lnTo>
                  <a:lnTo>
                    <a:pt x="220" y="7"/>
                  </a:lnTo>
                  <a:lnTo>
                    <a:pt x="272" y="20"/>
                  </a:lnTo>
                  <a:lnTo>
                    <a:pt x="279" y="20"/>
                  </a:lnTo>
                  <a:lnTo>
                    <a:pt x="311" y="39"/>
                  </a:lnTo>
                  <a:lnTo>
                    <a:pt x="324" y="52"/>
                  </a:lnTo>
                  <a:lnTo>
                    <a:pt x="324" y="58"/>
                  </a:lnTo>
                  <a:lnTo>
                    <a:pt x="324" y="84"/>
                  </a:lnTo>
                  <a:lnTo>
                    <a:pt x="324" y="91"/>
                  </a:lnTo>
                  <a:lnTo>
                    <a:pt x="311" y="104"/>
                  </a:lnTo>
                  <a:lnTo>
                    <a:pt x="279" y="129"/>
                  </a:lnTo>
                  <a:lnTo>
                    <a:pt x="272" y="129"/>
                  </a:lnTo>
                  <a:lnTo>
                    <a:pt x="220" y="142"/>
                  </a:lnTo>
                  <a:lnTo>
                    <a:pt x="162" y="149"/>
                  </a:lnTo>
                  <a:lnTo>
                    <a:pt x="104" y="142"/>
                  </a:lnTo>
                  <a:lnTo>
                    <a:pt x="52" y="129"/>
                  </a:lnTo>
                  <a:lnTo>
                    <a:pt x="46" y="129"/>
                  </a:lnTo>
                  <a:lnTo>
                    <a:pt x="13" y="104"/>
                  </a:lnTo>
                  <a:lnTo>
                    <a:pt x="0" y="91"/>
                  </a:lnTo>
                  <a:lnTo>
                    <a:pt x="0" y="84"/>
                  </a:lnTo>
                  <a:lnTo>
                    <a:pt x="0" y="71"/>
                  </a:lnTo>
                  <a:lnTo>
                    <a:pt x="20" y="71"/>
                  </a:lnTo>
                  <a:lnTo>
                    <a:pt x="20" y="84"/>
                  </a:lnTo>
                  <a:lnTo>
                    <a:pt x="26" y="91"/>
                  </a:lnTo>
                  <a:lnTo>
                    <a:pt x="52" y="110"/>
                  </a:lnTo>
                  <a:lnTo>
                    <a:pt x="104" y="123"/>
                  </a:lnTo>
                  <a:lnTo>
                    <a:pt x="162" y="129"/>
                  </a:lnTo>
                  <a:lnTo>
                    <a:pt x="220" y="123"/>
                  </a:lnTo>
                  <a:lnTo>
                    <a:pt x="272" y="110"/>
                  </a:lnTo>
                  <a:lnTo>
                    <a:pt x="298" y="91"/>
                  </a:lnTo>
                  <a:lnTo>
                    <a:pt x="304" y="84"/>
                  </a:lnTo>
                  <a:lnTo>
                    <a:pt x="304" y="58"/>
                  </a:lnTo>
                  <a:lnTo>
                    <a:pt x="311" y="65"/>
                  </a:lnTo>
                  <a:lnTo>
                    <a:pt x="259" y="39"/>
                  </a:lnTo>
                  <a:lnTo>
                    <a:pt x="220" y="26"/>
                  </a:lnTo>
                  <a:lnTo>
                    <a:pt x="162" y="20"/>
                  </a:lnTo>
                  <a:lnTo>
                    <a:pt x="104" y="26"/>
                  </a:lnTo>
                  <a:lnTo>
                    <a:pt x="65" y="39"/>
                  </a:lnTo>
                  <a:lnTo>
                    <a:pt x="13" y="65"/>
                  </a:lnTo>
                  <a:lnTo>
                    <a:pt x="0" y="58"/>
                  </a:lnTo>
                  <a:close/>
                </a:path>
              </a:pathLst>
            </a:custGeom>
            <a:solidFill>
              <a:srgbClr val="000000"/>
            </a:solidFill>
            <a:ln w="9525">
              <a:solidFill>
                <a:schemeClr val="tx1"/>
              </a:solidFill>
              <a:round/>
              <a:headEnd/>
              <a:tailEnd/>
            </a:ln>
          </p:spPr>
          <p:txBody>
            <a:bodyPr/>
            <a:lstStyle/>
            <a:p>
              <a:endParaRPr lang="nl-NL"/>
            </a:p>
          </p:txBody>
        </p:sp>
        <p:sp>
          <p:nvSpPr>
            <p:cNvPr id="15429" name="Rectangle 63"/>
            <p:cNvSpPr>
              <a:spLocks noChangeArrowheads="1"/>
            </p:cNvSpPr>
            <p:nvPr/>
          </p:nvSpPr>
          <p:spPr bwMode="auto">
            <a:xfrm>
              <a:off x="2018" y="3190"/>
              <a:ext cx="10" cy="8"/>
            </a:xfrm>
            <a:prstGeom prst="rect">
              <a:avLst/>
            </a:prstGeom>
            <a:solidFill>
              <a:srgbClr val="000000"/>
            </a:solidFill>
            <a:ln w="9525">
              <a:solidFill>
                <a:schemeClr val="tx1"/>
              </a:solidFill>
              <a:miter lim="800000"/>
              <a:headEnd/>
              <a:tailEnd/>
            </a:ln>
          </p:spPr>
          <p:txBody>
            <a:bodyPr/>
            <a:lstStyle>
              <a:lvl1pPr>
                <a:defRPr sz="2800">
                  <a:solidFill>
                    <a:schemeClr val="tx1"/>
                  </a:solidFill>
                  <a:latin typeface="Trebuchet MS" pitchFamily="34" charset="0"/>
                </a:defRPr>
              </a:lvl1pPr>
              <a:lvl2pPr marL="742950" indent="-285750">
                <a:defRPr sz="2800">
                  <a:solidFill>
                    <a:schemeClr val="tx1"/>
                  </a:solidFill>
                  <a:latin typeface="Trebuchet MS" pitchFamily="34" charset="0"/>
                </a:defRPr>
              </a:lvl2pPr>
              <a:lvl3pPr marL="1143000" indent="-228600">
                <a:defRPr sz="2800">
                  <a:solidFill>
                    <a:schemeClr val="tx1"/>
                  </a:solidFill>
                  <a:latin typeface="Trebuchet MS" pitchFamily="34" charset="0"/>
                </a:defRPr>
              </a:lvl3pPr>
              <a:lvl4pPr marL="1600200" indent="-228600">
                <a:defRPr sz="2800">
                  <a:solidFill>
                    <a:schemeClr val="tx1"/>
                  </a:solidFill>
                  <a:latin typeface="Trebuchet MS" pitchFamily="34" charset="0"/>
                </a:defRPr>
              </a:lvl4pPr>
              <a:lvl5pPr marL="2057400" indent="-228600">
                <a:defRPr sz="2800">
                  <a:solidFill>
                    <a:schemeClr val="tx1"/>
                  </a:solidFill>
                  <a:latin typeface="Trebuchet MS" pitchFamily="34" charset="0"/>
                </a:defRPr>
              </a:lvl5pPr>
              <a:lvl6pPr marL="2514600" indent="-228600" algn="ctr" eaLnBrk="0" fontAlgn="base" hangingPunct="0">
                <a:spcBef>
                  <a:spcPct val="0"/>
                </a:spcBef>
                <a:spcAft>
                  <a:spcPct val="0"/>
                </a:spcAft>
                <a:defRPr sz="2800">
                  <a:solidFill>
                    <a:schemeClr val="tx1"/>
                  </a:solidFill>
                  <a:latin typeface="Trebuchet MS" pitchFamily="34" charset="0"/>
                </a:defRPr>
              </a:lvl6pPr>
              <a:lvl7pPr marL="2971800" indent="-228600" algn="ctr" eaLnBrk="0" fontAlgn="base" hangingPunct="0">
                <a:spcBef>
                  <a:spcPct val="0"/>
                </a:spcBef>
                <a:spcAft>
                  <a:spcPct val="0"/>
                </a:spcAft>
                <a:defRPr sz="2800">
                  <a:solidFill>
                    <a:schemeClr val="tx1"/>
                  </a:solidFill>
                  <a:latin typeface="Trebuchet MS" pitchFamily="34" charset="0"/>
                </a:defRPr>
              </a:lvl7pPr>
              <a:lvl8pPr marL="3429000" indent="-228600" algn="ctr" eaLnBrk="0" fontAlgn="base" hangingPunct="0">
                <a:spcBef>
                  <a:spcPct val="0"/>
                </a:spcBef>
                <a:spcAft>
                  <a:spcPct val="0"/>
                </a:spcAft>
                <a:defRPr sz="2800">
                  <a:solidFill>
                    <a:schemeClr val="tx1"/>
                  </a:solidFill>
                  <a:latin typeface="Trebuchet MS" pitchFamily="34" charset="0"/>
                </a:defRPr>
              </a:lvl8pPr>
              <a:lvl9pPr marL="3886200" indent="-228600" algn="ctr" eaLnBrk="0" fontAlgn="base" hangingPunct="0">
                <a:spcBef>
                  <a:spcPct val="0"/>
                </a:spcBef>
                <a:spcAft>
                  <a:spcPct val="0"/>
                </a:spcAft>
                <a:defRPr sz="2800">
                  <a:solidFill>
                    <a:schemeClr val="tx1"/>
                  </a:solidFill>
                  <a:latin typeface="Trebuchet MS" pitchFamily="34" charset="0"/>
                </a:defRPr>
              </a:lvl9pPr>
            </a:lstStyle>
            <a:p>
              <a:pPr eaLnBrk="1" hangingPunct="1"/>
              <a:endParaRPr lang="nl-NL" altLang="nl-NL" sz="2400">
                <a:latin typeface="Times New Roman" pitchFamily="18" charset="0"/>
              </a:endParaRPr>
            </a:p>
          </p:txBody>
        </p:sp>
        <p:sp>
          <p:nvSpPr>
            <p:cNvPr id="15430" name="Freeform 64"/>
            <p:cNvSpPr>
              <a:spLocks/>
            </p:cNvSpPr>
            <p:nvPr/>
          </p:nvSpPr>
          <p:spPr bwMode="auto">
            <a:xfrm>
              <a:off x="2333" y="3345"/>
              <a:ext cx="170" cy="101"/>
            </a:xfrm>
            <a:custGeom>
              <a:avLst/>
              <a:gdLst>
                <a:gd name="T0" fmla="*/ 0 w 323"/>
                <a:gd name="T1" fmla="*/ 560 h 156"/>
                <a:gd name="T2" fmla="*/ 0 w 323"/>
                <a:gd name="T3" fmla="*/ 508 h 156"/>
                <a:gd name="T4" fmla="*/ 9 w 323"/>
                <a:gd name="T5" fmla="*/ 396 h 156"/>
                <a:gd name="T6" fmla="*/ 9 w 323"/>
                <a:gd name="T7" fmla="*/ 396 h 156"/>
                <a:gd name="T8" fmla="*/ 33 w 323"/>
                <a:gd name="T9" fmla="*/ 172 h 156"/>
                <a:gd name="T10" fmla="*/ 37 w 323"/>
                <a:gd name="T11" fmla="*/ 172 h 156"/>
                <a:gd name="T12" fmla="*/ 74 w 323"/>
                <a:gd name="T13" fmla="*/ 60 h 156"/>
                <a:gd name="T14" fmla="*/ 74 w 323"/>
                <a:gd name="T15" fmla="*/ 60 h 156"/>
                <a:gd name="T16" fmla="*/ 116 w 323"/>
                <a:gd name="T17" fmla="*/ 0 h 156"/>
                <a:gd name="T18" fmla="*/ 116 w 323"/>
                <a:gd name="T19" fmla="*/ 0 h 156"/>
                <a:gd name="T20" fmla="*/ 157 w 323"/>
                <a:gd name="T21" fmla="*/ 60 h 156"/>
                <a:gd name="T22" fmla="*/ 157 w 323"/>
                <a:gd name="T23" fmla="*/ 60 h 156"/>
                <a:gd name="T24" fmla="*/ 195 w 323"/>
                <a:gd name="T25" fmla="*/ 172 h 156"/>
                <a:gd name="T26" fmla="*/ 199 w 323"/>
                <a:gd name="T27" fmla="*/ 172 h 156"/>
                <a:gd name="T28" fmla="*/ 223 w 323"/>
                <a:gd name="T29" fmla="*/ 396 h 156"/>
                <a:gd name="T30" fmla="*/ 223 w 323"/>
                <a:gd name="T31" fmla="*/ 396 h 156"/>
                <a:gd name="T32" fmla="*/ 232 w 323"/>
                <a:gd name="T33" fmla="*/ 508 h 156"/>
                <a:gd name="T34" fmla="*/ 232 w 323"/>
                <a:gd name="T35" fmla="*/ 560 h 156"/>
                <a:gd name="T36" fmla="*/ 232 w 323"/>
                <a:gd name="T37" fmla="*/ 784 h 156"/>
                <a:gd name="T38" fmla="*/ 232 w 323"/>
                <a:gd name="T39" fmla="*/ 835 h 156"/>
                <a:gd name="T40" fmla="*/ 223 w 323"/>
                <a:gd name="T41" fmla="*/ 947 h 156"/>
                <a:gd name="T42" fmla="*/ 223 w 323"/>
                <a:gd name="T43" fmla="*/ 947 h 156"/>
                <a:gd name="T44" fmla="*/ 199 w 323"/>
                <a:gd name="T45" fmla="*/ 1171 h 156"/>
                <a:gd name="T46" fmla="*/ 195 w 323"/>
                <a:gd name="T47" fmla="*/ 1171 h 156"/>
                <a:gd name="T48" fmla="*/ 157 w 323"/>
                <a:gd name="T49" fmla="*/ 1283 h 156"/>
                <a:gd name="T50" fmla="*/ 157 w 323"/>
                <a:gd name="T51" fmla="*/ 1283 h 156"/>
                <a:gd name="T52" fmla="*/ 116 w 323"/>
                <a:gd name="T53" fmla="*/ 1343 h 156"/>
                <a:gd name="T54" fmla="*/ 116 w 323"/>
                <a:gd name="T55" fmla="*/ 1343 h 156"/>
                <a:gd name="T56" fmla="*/ 74 w 323"/>
                <a:gd name="T57" fmla="*/ 1283 h 156"/>
                <a:gd name="T58" fmla="*/ 74 w 323"/>
                <a:gd name="T59" fmla="*/ 1283 h 156"/>
                <a:gd name="T60" fmla="*/ 37 w 323"/>
                <a:gd name="T61" fmla="*/ 1171 h 156"/>
                <a:gd name="T62" fmla="*/ 33 w 323"/>
                <a:gd name="T63" fmla="*/ 1171 h 156"/>
                <a:gd name="T64" fmla="*/ 9 w 323"/>
                <a:gd name="T65" fmla="*/ 947 h 156"/>
                <a:gd name="T66" fmla="*/ 9 w 323"/>
                <a:gd name="T67" fmla="*/ 947 h 156"/>
                <a:gd name="T68" fmla="*/ 0 w 323"/>
                <a:gd name="T69" fmla="*/ 835 h 156"/>
                <a:gd name="T70" fmla="*/ 0 w 323"/>
                <a:gd name="T71" fmla="*/ 784 h 156"/>
                <a:gd name="T72" fmla="*/ 0 w 323"/>
                <a:gd name="T73" fmla="*/ 671 h 156"/>
                <a:gd name="T74" fmla="*/ 14 w 323"/>
                <a:gd name="T75" fmla="*/ 671 h 156"/>
                <a:gd name="T76" fmla="*/ 14 w 323"/>
                <a:gd name="T77" fmla="*/ 784 h 156"/>
                <a:gd name="T78" fmla="*/ 18 w 323"/>
                <a:gd name="T79" fmla="*/ 835 h 156"/>
                <a:gd name="T80" fmla="*/ 37 w 323"/>
                <a:gd name="T81" fmla="*/ 1007 h 156"/>
                <a:gd name="T82" fmla="*/ 74 w 323"/>
                <a:gd name="T83" fmla="*/ 1119 h 156"/>
                <a:gd name="T84" fmla="*/ 116 w 323"/>
                <a:gd name="T85" fmla="*/ 1171 h 156"/>
                <a:gd name="T86" fmla="*/ 157 w 323"/>
                <a:gd name="T87" fmla="*/ 1119 h 156"/>
                <a:gd name="T88" fmla="*/ 195 w 323"/>
                <a:gd name="T89" fmla="*/ 1007 h 156"/>
                <a:gd name="T90" fmla="*/ 213 w 323"/>
                <a:gd name="T91" fmla="*/ 835 h 156"/>
                <a:gd name="T92" fmla="*/ 218 w 323"/>
                <a:gd name="T93" fmla="*/ 784 h 156"/>
                <a:gd name="T94" fmla="*/ 218 w 323"/>
                <a:gd name="T95" fmla="*/ 560 h 156"/>
                <a:gd name="T96" fmla="*/ 213 w 323"/>
                <a:gd name="T97" fmla="*/ 508 h 156"/>
                <a:gd name="T98" fmla="*/ 195 w 323"/>
                <a:gd name="T99" fmla="*/ 336 h 156"/>
                <a:gd name="T100" fmla="*/ 157 w 323"/>
                <a:gd name="T101" fmla="*/ 224 h 156"/>
                <a:gd name="T102" fmla="*/ 116 w 323"/>
                <a:gd name="T103" fmla="*/ 172 h 156"/>
                <a:gd name="T104" fmla="*/ 74 w 323"/>
                <a:gd name="T105" fmla="*/ 224 h 156"/>
                <a:gd name="T106" fmla="*/ 37 w 323"/>
                <a:gd name="T107" fmla="*/ 336 h 156"/>
                <a:gd name="T108" fmla="*/ 18 w 323"/>
                <a:gd name="T109" fmla="*/ 508 h 156"/>
                <a:gd name="T110" fmla="*/ 9 w 323"/>
                <a:gd name="T111" fmla="*/ 620 h 156"/>
                <a:gd name="T112" fmla="*/ 0 w 323"/>
                <a:gd name="T113" fmla="*/ 560 h 15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323"/>
                <a:gd name="T172" fmla="*/ 0 h 156"/>
                <a:gd name="T173" fmla="*/ 323 w 323"/>
                <a:gd name="T174" fmla="*/ 156 h 15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323" h="156">
                  <a:moveTo>
                    <a:pt x="0" y="65"/>
                  </a:moveTo>
                  <a:lnTo>
                    <a:pt x="0" y="59"/>
                  </a:lnTo>
                  <a:lnTo>
                    <a:pt x="13" y="46"/>
                  </a:lnTo>
                  <a:lnTo>
                    <a:pt x="45" y="20"/>
                  </a:lnTo>
                  <a:lnTo>
                    <a:pt x="52" y="20"/>
                  </a:lnTo>
                  <a:lnTo>
                    <a:pt x="103" y="7"/>
                  </a:lnTo>
                  <a:lnTo>
                    <a:pt x="162" y="0"/>
                  </a:lnTo>
                  <a:lnTo>
                    <a:pt x="220" y="7"/>
                  </a:lnTo>
                  <a:lnTo>
                    <a:pt x="272" y="20"/>
                  </a:lnTo>
                  <a:lnTo>
                    <a:pt x="278" y="20"/>
                  </a:lnTo>
                  <a:lnTo>
                    <a:pt x="310" y="46"/>
                  </a:lnTo>
                  <a:lnTo>
                    <a:pt x="323" y="59"/>
                  </a:lnTo>
                  <a:lnTo>
                    <a:pt x="323" y="65"/>
                  </a:lnTo>
                  <a:lnTo>
                    <a:pt x="323" y="91"/>
                  </a:lnTo>
                  <a:lnTo>
                    <a:pt x="323" y="97"/>
                  </a:lnTo>
                  <a:lnTo>
                    <a:pt x="310" y="110"/>
                  </a:lnTo>
                  <a:lnTo>
                    <a:pt x="278" y="136"/>
                  </a:lnTo>
                  <a:lnTo>
                    <a:pt x="272" y="136"/>
                  </a:lnTo>
                  <a:lnTo>
                    <a:pt x="220" y="149"/>
                  </a:lnTo>
                  <a:lnTo>
                    <a:pt x="162" y="156"/>
                  </a:lnTo>
                  <a:lnTo>
                    <a:pt x="103" y="149"/>
                  </a:lnTo>
                  <a:lnTo>
                    <a:pt x="52" y="136"/>
                  </a:lnTo>
                  <a:lnTo>
                    <a:pt x="45" y="136"/>
                  </a:lnTo>
                  <a:lnTo>
                    <a:pt x="13" y="110"/>
                  </a:lnTo>
                  <a:lnTo>
                    <a:pt x="0" y="97"/>
                  </a:lnTo>
                  <a:lnTo>
                    <a:pt x="0" y="91"/>
                  </a:lnTo>
                  <a:lnTo>
                    <a:pt x="0" y="78"/>
                  </a:lnTo>
                  <a:lnTo>
                    <a:pt x="19" y="78"/>
                  </a:lnTo>
                  <a:lnTo>
                    <a:pt x="19" y="91"/>
                  </a:lnTo>
                  <a:lnTo>
                    <a:pt x="26" y="97"/>
                  </a:lnTo>
                  <a:lnTo>
                    <a:pt x="52" y="117"/>
                  </a:lnTo>
                  <a:lnTo>
                    <a:pt x="103" y="130"/>
                  </a:lnTo>
                  <a:lnTo>
                    <a:pt x="162" y="136"/>
                  </a:lnTo>
                  <a:lnTo>
                    <a:pt x="220" y="130"/>
                  </a:lnTo>
                  <a:lnTo>
                    <a:pt x="272" y="117"/>
                  </a:lnTo>
                  <a:lnTo>
                    <a:pt x="297" y="97"/>
                  </a:lnTo>
                  <a:lnTo>
                    <a:pt x="304" y="91"/>
                  </a:lnTo>
                  <a:lnTo>
                    <a:pt x="304" y="65"/>
                  </a:lnTo>
                  <a:lnTo>
                    <a:pt x="297" y="59"/>
                  </a:lnTo>
                  <a:lnTo>
                    <a:pt x="272" y="39"/>
                  </a:lnTo>
                  <a:lnTo>
                    <a:pt x="220" y="26"/>
                  </a:lnTo>
                  <a:lnTo>
                    <a:pt x="162" y="20"/>
                  </a:lnTo>
                  <a:lnTo>
                    <a:pt x="103" y="26"/>
                  </a:lnTo>
                  <a:lnTo>
                    <a:pt x="52" y="39"/>
                  </a:lnTo>
                  <a:lnTo>
                    <a:pt x="26" y="59"/>
                  </a:lnTo>
                  <a:lnTo>
                    <a:pt x="13" y="72"/>
                  </a:lnTo>
                  <a:lnTo>
                    <a:pt x="0" y="65"/>
                  </a:lnTo>
                  <a:close/>
                </a:path>
              </a:pathLst>
            </a:custGeom>
            <a:solidFill>
              <a:srgbClr val="000000"/>
            </a:solidFill>
            <a:ln w="9525">
              <a:solidFill>
                <a:schemeClr val="tx1"/>
              </a:solidFill>
              <a:round/>
              <a:headEnd/>
              <a:tailEnd/>
            </a:ln>
          </p:spPr>
          <p:txBody>
            <a:bodyPr/>
            <a:lstStyle/>
            <a:p>
              <a:endParaRPr lang="nl-NL"/>
            </a:p>
          </p:txBody>
        </p:sp>
        <p:sp>
          <p:nvSpPr>
            <p:cNvPr id="15431" name="Rectangle 65"/>
            <p:cNvSpPr>
              <a:spLocks noChangeArrowheads="1"/>
            </p:cNvSpPr>
            <p:nvPr/>
          </p:nvSpPr>
          <p:spPr bwMode="auto">
            <a:xfrm>
              <a:off x="2333" y="3387"/>
              <a:ext cx="10" cy="9"/>
            </a:xfrm>
            <a:prstGeom prst="rect">
              <a:avLst/>
            </a:prstGeom>
            <a:solidFill>
              <a:srgbClr val="000000"/>
            </a:solidFill>
            <a:ln w="9525">
              <a:solidFill>
                <a:schemeClr val="tx1"/>
              </a:solidFill>
              <a:miter lim="800000"/>
              <a:headEnd/>
              <a:tailEnd/>
            </a:ln>
          </p:spPr>
          <p:txBody>
            <a:bodyPr/>
            <a:lstStyle>
              <a:lvl1pPr>
                <a:defRPr sz="2800">
                  <a:solidFill>
                    <a:schemeClr val="tx1"/>
                  </a:solidFill>
                  <a:latin typeface="Trebuchet MS" pitchFamily="34" charset="0"/>
                </a:defRPr>
              </a:lvl1pPr>
              <a:lvl2pPr marL="742950" indent="-285750">
                <a:defRPr sz="2800">
                  <a:solidFill>
                    <a:schemeClr val="tx1"/>
                  </a:solidFill>
                  <a:latin typeface="Trebuchet MS" pitchFamily="34" charset="0"/>
                </a:defRPr>
              </a:lvl2pPr>
              <a:lvl3pPr marL="1143000" indent="-228600">
                <a:defRPr sz="2800">
                  <a:solidFill>
                    <a:schemeClr val="tx1"/>
                  </a:solidFill>
                  <a:latin typeface="Trebuchet MS" pitchFamily="34" charset="0"/>
                </a:defRPr>
              </a:lvl3pPr>
              <a:lvl4pPr marL="1600200" indent="-228600">
                <a:defRPr sz="2800">
                  <a:solidFill>
                    <a:schemeClr val="tx1"/>
                  </a:solidFill>
                  <a:latin typeface="Trebuchet MS" pitchFamily="34" charset="0"/>
                </a:defRPr>
              </a:lvl4pPr>
              <a:lvl5pPr marL="2057400" indent="-228600">
                <a:defRPr sz="2800">
                  <a:solidFill>
                    <a:schemeClr val="tx1"/>
                  </a:solidFill>
                  <a:latin typeface="Trebuchet MS" pitchFamily="34" charset="0"/>
                </a:defRPr>
              </a:lvl5pPr>
              <a:lvl6pPr marL="2514600" indent="-228600" algn="ctr" eaLnBrk="0" fontAlgn="base" hangingPunct="0">
                <a:spcBef>
                  <a:spcPct val="0"/>
                </a:spcBef>
                <a:spcAft>
                  <a:spcPct val="0"/>
                </a:spcAft>
                <a:defRPr sz="2800">
                  <a:solidFill>
                    <a:schemeClr val="tx1"/>
                  </a:solidFill>
                  <a:latin typeface="Trebuchet MS" pitchFamily="34" charset="0"/>
                </a:defRPr>
              </a:lvl6pPr>
              <a:lvl7pPr marL="2971800" indent="-228600" algn="ctr" eaLnBrk="0" fontAlgn="base" hangingPunct="0">
                <a:spcBef>
                  <a:spcPct val="0"/>
                </a:spcBef>
                <a:spcAft>
                  <a:spcPct val="0"/>
                </a:spcAft>
                <a:defRPr sz="2800">
                  <a:solidFill>
                    <a:schemeClr val="tx1"/>
                  </a:solidFill>
                  <a:latin typeface="Trebuchet MS" pitchFamily="34" charset="0"/>
                </a:defRPr>
              </a:lvl7pPr>
              <a:lvl8pPr marL="3429000" indent="-228600" algn="ctr" eaLnBrk="0" fontAlgn="base" hangingPunct="0">
                <a:spcBef>
                  <a:spcPct val="0"/>
                </a:spcBef>
                <a:spcAft>
                  <a:spcPct val="0"/>
                </a:spcAft>
                <a:defRPr sz="2800">
                  <a:solidFill>
                    <a:schemeClr val="tx1"/>
                  </a:solidFill>
                  <a:latin typeface="Trebuchet MS" pitchFamily="34" charset="0"/>
                </a:defRPr>
              </a:lvl8pPr>
              <a:lvl9pPr marL="3886200" indent="-228600" algn="ctr" eaLnBrk="0" fontAlgn="base" hangingPunct="0">
                <a:spcBef>
                  <a:spcPct val="0"/>
                </a:spcBef>
                <a:spcAft>
                  <a:spcPct val="0"/>
                </a:spcAft>
                <a:defRPr sz="2800">
                  <a:solidFill>
                    <a:schemeClr val="tx1"/>
                  </a:solidFill>
                  <a:latin typeface="Trebuchet MS" pitchFamily="34" charset="0"/>
                </a:defRPr>
              </a:lvl9pPr>
            </a:lstStyle>
            <a:p>
              <a:pPr eaLnBrk="1" hangingPunct="1"/>
              <a:endParaRPr lang="nl-NL" altLang="nl-NL" sz="2400">
                <a:latin typeface="Times New Roman" pitchFamily="18" charset="0"/>
              </a:endParaRPr>
            </a:p>
          </p:txBody>
        </p:sp>
        <p:sp>
          <p:nvSpPr>
            <p:cNvPr id="15432" name="Freeform 66"/>
            <p:cNvSpPr>
              <a:spLocks/>
            </p:cNvSpPr>
            <p:nvPr/>
          </p:nvSpPr>
          <p:spPr bwMode="auto">
            <a:xfrm>
              <a:off x="2652" y="3383"/>
              <a:ext cx="169" cy="101"/>
            </a:xfrm>
            <a:custGeom>
              <a:avLst/>
              <a:gdLst>
                <a:gd name="T0" fmla="*/ 0 w 323"/>
                <a:gd name="T1" fmla="*/ 596 h 155"/>
                <a:gd name="T2" fmla="*/ 0 w 323"/>
                <a:gd name="T3" fmla="*/ 540 h 155"/>
                <a:gd name="T4" fmla="*/ 9 w 323"/>
                <a:gd name="T5" fmla="*/ 418 h 155"/>
                <a:gd name="T6" fmla="*/ 9 w 323"/>
                <a:gd name="T7" fmla="*/ 418 h 155"/>
                <a:gd name="T8" fmla="*/ 30 w 323"/>
                <a:gd name="T9" fmla="*/ 177 h 155"/>
                <a:gd name="T10" fmla="*/ 35 w 323"/>
                <a:gd name="T11" fmla="*/ 177 h 155"/>
                <a:gd name="T12" fmla="*/ 69 w 323"/>
                <a:gd name="T13" fmla="*/ 56 h 155"/>
                <a:gd name="T14" fmla="*/ 69 w 323"/>
                <a:gd name="T15" fmla="*/ 56 h 155"/>
                <a:gd name="T16" fmla="*/ 108 w 323"/>
                <a:gd name="T17" fmla="*/ 0 h 155"/>
                <a:gd name="T18" fmla="*/ 108 w 323"/>
                <a:gd name="T19" fmla="*/ 0 h 155"/>
                <a:gd name="T20" fmla="*/ 147 w 323"/>
                <a:gd name="T21" fmla="*/ 56 h 155"/>
                <a:gd name="T22" fmla="*/ 147 w 323"/>
                <a:gd name="T23" fmla="*/ 56 h 155"/>
                <a:gd name="T24" fmla="*/ 181 w 323"/>
                <a:gd name="T25" fmla="*/ 177 h 155"/>
                <a:gd name="T26" fmla="*/ 186 w 323"/>
                <a:gd name="T27" fmla="*/ 177 h 155"/>
                <a:gd name="T28" fmla="*/ 207 w 323"/>
                <a:gd name="T29" fmla="*/ 418 h 155"/>
                <a:gd name="T30" fmla="*/ 207 w 323"/>
                <a:gd name="T31" fmla="*/ 418 h 155"/>
                <a:gd name="T32" fmla="*/ 216 w 323"/>
                <a:gd name="T33" fmla="*/ 540 h 155"/>
                <a:gd name="T34" fmla="*/ 216 w 323"/>
                <a:gd name="T35" fmla="*/ 596 h 155"/>
                <a:gd name="T36" fmla="*/ 216 w 323"/>
                <a:gd name="T37" fmla="*/ 837 h 155"/>
                <a:gd name="T38" fmla="*/ 216 w 323"/>
                <a:gd name="T39" fmla="*/ 902 h 155"/>
                <a:gd name="T40" fmla="*/ 207 w 323"/>
                <a:gd name="T41" fmla="*/ 1023 h 155"/>
                <a:gd name="T42" fmla="*/ 207 w 323"/>
                <a:gd name="T43" fmla="*/ 1023 h 155"/>
                <a:gd name="T44" fmla="*/ 186 w 323"/>
                <a:gd name="T45" fmla="*/ 1256 h 155"/>
                <a:gd name="T46" fmla="*/ 181 w 323"/>
                <a:gd name="T47" fmla="*/ 1256 h 155"/>
                <a:gd name="T48" fmla="*/ 147 w 323"/>
                <a:gd name="T49" fmla="*/ 1377 h 155"/>
                <a:gd name="T50" fmla="*/ 147 w 323"/>
                <a:gd name="T51" fmla="*/ 1377 h 155"/>
                <a:gd name="T52" fmla="*/ 108 w 323"/>
                <a:gd name="T53" fmla="*/ 1442 h 155"/>
                <a:gd name="T54" fmla="*/ 108 w 323"/>
                <a:gd name="T55" fmla="*/ 1442 h 155"/>
                <a:gd name="T56" fmla="*/ 69 w 323"/>
                <a:gd name="T57" fmla="*/ 1377 h 155"/>
                <a:gd name="T58" fmla="*/ 69 w 323"/>
                <a:gd name="T59" fmla="*/ 1377 h 155"/>
                <a:gd name="T60" fmla="*/ 35 w 323"/>
                <a:gd name="T61" fmla="*/ 1256 h 155"/>
                <a:gd name="T62" fmla="*/ 30 w 323"/>
                <a:gd name="T63" fmla="*/ 1256 h 155"/>
                <a:gd name="T64" fmla="*/ 9 w 323"/>
                <a:gd name="T65" fmla="*/ 1023 h 155"/>
                <a:gd name="T66" fmla="*/ 9 w 323"/>
                <a:gd name="T67" fmla="*/ 1023 h 155"/>
                <a:gd name="T68" fmla="*/ 0 w 323"/>
                <a:gd name="T69" fmla="*/ 902 h 155"/>
                <a:gd name="T70" fmla="*/ 0 w 323"/>
                <a:gd name="T71" fmla="*/ 837 h 155"/>
                <a:gd name="T72" fmla="*/ 0 w 323"/>
                <a:gd name="T73" fmla="*/ 716 h 155"/>
                <a:gd name="T74" fmla="*/ 13 w 323"/>
                <a:gd name="T75" fmla="*/ 716 h 155"/>
                <a:gd name="T76" fmla="*/ 13 w 323"/>
                <a:gd name="T77" fmla="*/ 837 h 155"/>
                <a:gd name="T78" fmla="*/ 17 w 323"/>
                <a:gd name="T79" fmla="*/ 902 h 155"/>
                <a:gd name="T80" fmla="*/ 35 w 323"/>
                <a:gd name="T81" fmla="*/ 1079 h 155"/>
                <a:gd name="T82" fmla="*/ 69 w 323"/>
                <a:gd name="T83" fmla="*/ 1200 h 155"/>
                <a:gd name="T84" fmla="*/ 108 w 323"/>
                <a:gd name="T85" fmla="*/ 1256 h 155"/>
                <a:gd name="T86" fmla="*/ 147 w 323"/>
                <a:gd name="T87" fmla="*/ 1200 h 155"/>
                <a:gd name="T88" fmla="*/ 181 w 323"/>
                <a:gd name="T89" fmla="*/ 1079 h 155"/>
                <a:gd name="T90" fmla="*/ 198 w 323"/>
                <a:gd name="T91" fmla="*/ 902 h 155"/>
                <a:gd name="T92" fmla="*/ 203 w 323"/>
                <a:gd name="T93" fmla="*/ 837 h 155"/>
                <a:gd name="T94" fmla="*/ 203 w 323"/>
                <a:gd name="T95" fmla="*/ 596 h 155"/>
                <a:gd name="T96" fmla="*/ 198 w 323"/>
                <a:gd name="T97" fmla="*/ 540 h 155"/>
                <a:gd name="T98" fmla="*/ 181 w 323"/>
                <a:gd name="T99" fmla="*/ 353 h 155"/>
                <a:gd name="T100" fmla="*/ 147 w 323"/>
                <a:gd name="T101" fmla="*/ 242 h 155"/>
                <a:gd name="T102" fmla="*/ 108 w 323"/>
                <a:gd name="T103" fmla="*/ 177 h 155"/>
                <a:gd name="T104" fmla="*/ 69 w 323"/>
                <a:gd name="T105" fmla="*/ 242 h 155"/>
                <a:gd name="T106" fmla="*/ 35 w 323"/>
                <a:gd name="T107" fmla="*/ 353 h 155"/>
                <a:gd name="T108" fmla="*/ 17 w 323"/>
                <a:gd name="T109" fmla="*/ 540 h 155"/>
                <a:gd name="T110" fmla="*/ 9 w 323"/>
                <a:gd name="T111" fmla="*/ 660 h 155"/>
                <a:gd name="T112" fmla="*/ 0 w 323"/>
                <a:gd name="T113" fmla="*/ 596 h 155"/>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323"/>
                <a:gd name="T172" fmla="*/ 0 h 155"/>
                <a:gd name="T173" fmla="*/ 323 w 323"/>
                <a:gd name="T174" fmla="*/ 155 h 155"/>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323" h="155">
                  <a:moveTo>
                    <a:pt x="0" y="64"/>
                  </a:moveTo>
                  <a:lnTo>
                    <a:pt x="0" y="58"/>
                  </a:lnTo>
                  <a:lnTo>
                    <a:pt x="13" y="45"/>
                  </a:lnTo>
                  <a:lnTo>
                    <a:pt x="45" y="19"/>
                  </a:lnTo>
                  <a:lnTo>
                    <a:pt x="52" y="19"/>
                  </a:lnTo>
                  <a:lnTo>
                    <a:pt x="103" y="6"/>
                  </a:lnTo>
                  <a:lnTo>
                    <a:pt x="161" y="0"/>
                  </a:lnTo>
                  <a:lnTo>
                    <a:pt x="220" y="6"/>
                  </a:lnTo>
                  <a:lnTo>
                    <a:pt x="271" y="19"/>
                  </a:lnTo>
                  <a:lnTo>
                    <a:pt x="278" y="19"/>
                  </a:lnTo>
                  <a:lnTo>
                    <a:pt x="310" y="45"/>
                  </a:lnTo>
                  <a:lnTo>
                    <a:pt x="323" y="58"/>
                  </a:lnTo>
                  <a:lnTo>
                    <a:pt x="323" y="64"/>
                  </a:lnTo>
                  <a:lnTo>
                    <a:pt x="323" y="90"/>
                  </a:lnTo>
                  <a:lnTo>
                    <a:pt x="323" y="97"/>
                  </a:lnTo>
                  <a:lnTo>
                    <a:pt x="310" y="110"/>
                  </a:lnTo>
                  <a:lnTo>
                    <a:pt x="278" y="135"/>
                  </a:lnTo>
                  <a:lnTo>
                    <a:pt x="271" y="135"/>
                  </a:lnTo>
                  <a:lnTo>
                    <a:pt x="220" y="148"/>
                  </a:lnTo>
                  <a:lnTo>
                    <a:pt x="161" y="155"/>
                  </a:lnTo>
                  <a:lnTo>
                    <a:pt x="103" y="148"/>
                  </a:lnTo>
                  <a:lnTo>
                    <a:pt x="52" y="135"/>
                  </a:lnTo>
                  <a:lnTo>
                    <a:pt x="45" y="135"/>
                  </a:lnTo>
                  <a:lnTo>
                    <a:pt x="13" y="110"/>
                  </a:lnTo>
                  <a:lnTo>
                    <a:pt x="0" y="97"/>
                  </a:lnTo>
                  <a:lnTo>
                    <a:pt x="0" y="90"/>
                  </a:lnTo>
                  <a:lnTo>
                    <a:pt x="0" y="77"/>
                  </a:lnTo>
                  <a:lnTo>
                    <a:pt x="19" y="77"/>
                  </a:lnTo>
                  <a:lnTo>
                    <a:pt x="19" y="90"/>
                  </a:lnTo>
                  <a:lnTo>
                    <a:pt x="26" y="97"/>
                  </a:lnTo>
                  <a:lnTo>
                    <a:pt x="52" y="116"/>
                  </a:lnTo>
                  <a:lnTo>
                    <a:pt x="103" y="129"/>
                  </a:lnTo>
                  <a:lnTo>
                    <a:pt x="161" y="135"/>
                  </a:lnTo>
                  <a:lnTo>
                    <a:pt x="220" y="129"/>
                  </a:lnTo>
                  <a:lnTo>
                    <a:pt x="271" y="116"/>
                  </a:lnTo>
                  <a:lnTo>
                    <a:pt x="297" y="97"/>
                  </a:lnTo>
                  <a:lnTo>
                    <a:pt x="304" y="90"/>
                  </a:lnTo>
                  <a:lnTo>
                    <a:pt x="304" y="64"/>
                  </a:lnTo>
                  <a:lnTo>
                    <a:pt x="297" y="58"/>
                  </a:lnTo>
                  <a:lnTo>
                    <a:pt x="271" y="38"/>
                  </a:lnTo>
                  <a:lnTo>
                    <a:pt x="220" y="26"/>
                  </a:lnTo>
                  <a:lnTo>
                    <a:pt x="161" y="19"/>
                  </a:lnTo>
                  <a:lnTo>
                    <a:pt x="103" y="26"/>
                  </a:lnTo>
                  <a:lnTo>
                    <a:pt x="52" y="38"/>
                  </a:lnTo>
                  <a:lnTo>
                    <a:pt x="26" y="58"/>
                  </a:lnTo>
                  <a:lnTo>
                    <a:pt x="13" y="71"/>
                  </a:lnTo>
                  <a:lnTo>
                    <a:pt x="0" y="64"/>
                  </a:lnTo>
                  <a:close/>
                </a:path>
              </a:pathLst>
            </a:custGeom>
            <a:solidFill>
              <a:srgbClr val="000000"/>
            </a:solidFill>
            <a:ln w="9525">
              <a:solidFill>
                <a:schemeClr val="tx1"/>
              </a:solidFill>
              <a:round/>
              <a:headEnd/>
              <a:tailEnd/>
            </a:ln>
          </p:spPr>
          <p:txBody>
            <a:bodyPr/>
            <a:lstStyle/>
            <a:p>
              <a:endParaRPr lang="nl-NL"/>
            </a:p>
          </p:txBody>
        </p:sp>
        <p:sp>
          <p:nvSpPr>
            <p:cNvPr id="15433" name="Freeform 67"/>
            <p:cNvSpPr>
              <a:spLocks/>
            </p:cNvSpPr>
            <p:nvPr/>
          </p:nvSpPr>
          <p:spPr bwMode="auto">
            <a:xfrm>
              <a:off x="2835" y="3026"/>
              <a:ext cx="169" cy="101"/>
            </a:xfrm>
            <a:custGeom>
              <a:avLst/>
              <a:gdLst>
                <a:gd name="T0" fmla="*/ 0 w 323"/>
                <a:gd name="T1" fmla="*/ 605 h 155"/>
                <a:gd name="T2" fmla="*/ 0 w 323"/>
                <a:gd name="T3" fmla="*/ 540 h 155"/>
                <a:gd name="T4" fmla="*/ 9 w 323"/>
                <a:gd name="T5" fmla="*/ 428 h 155"/>
                <a:gd name="T6" fmla="*/ 9 w 323"/>
                <a:gd name="T7" fmla="*/ 428 h 155"/>
                <a:gd name="T8" fmla="*/ 30 w 323"/>
                <a:gd name="T9" fmla="*/ 186 h 155"/>
                <a:gd name="T10" fmla="*/ 35 w 323"/>
                <a:gd name="T11" fmla="*/ 186 h 155"/>
                <a:gd name="T12" fmla="*/ 70 w 323"/>
                <a:gd name="T13" fmla="*/ 65 h 155"/>
                <a:gd name="T14" fmla="*/ 70 w 323"/>
                <a:gd name="T15" fmla="*/ 65 h 155"/>
                <a:gd name="T16" fmla="*/ 108 w 323"/>
                <a:gd name="T17" fmla="*/ 0 h 155"/>
                <a:gd name="T18" fmla="*/ 108 w 323"/>
                <a:gd name="T19" fmla="*/ 0 h 155"/>
                <a:gd name="T20" fmla="*/ 147 w 323"/>
                <a:gd name="T21" fmla="*/ 65 h 155"/>
                <a:gd name="T22" fmla="*/ 147 w 323"/>
                <a:gd name="T23" fmla="*/ 65 h 155"/>
                <a:gd name="T24" fmla="*/ 182 w 323"/>
                <a:gd name="T25" fmla="*/ 186 h 155"/>
                <a:gd name="T26" fmla="*/ 186 w 323"/>
                <a:gd name="T27" fmla="*/ 186 h 155"/>
                <a:gd name="T28" fmla="*/ 207 w 323"/>
                <a:gd name="T29" fmla="*/ 428 h 155"/>
                <a:gd name="T30" fmla="*/ 207 w 323"/>
                <a:gd name="T31" fmla="*/ 428 h 155"/>
                <a:gd name="T32" fmla="*/ 216 w 323"/>
                <a:gd name="T33" fmla="*/ 540 h 155"/>
                <a:gd name="T34" fmla="*/ 216 w 323"/>
                <a:gd name="T35" fmla="*/ 605 h 155"/>
                <a:gd name="T36" fmla="*/ 216 w 323"/>
                <a:gd name="T37" fmla="*/ 846 h 155"/>
                <a:gd name="T38" fmla="*/ 216 w 323"/>
                <a:gd name="T39" fmla="*/ 902 h 155"/>
                <a:gd name="T40" fmla="*/ 207 w 323"/>
                <a:gd name="T41" fmla="*/ 1023 h 155"/>
                <a:gd name="T42" fmla="*/ 207 w 323"/>
                <a:gd name="T43" fmla="*/ 1023 h 155"/>
                <a:gd name="T44" fmla="*/ 186 w 323"/>
                <a:gd name="T45" fmla="*/ 1265 h 155"/>
                <a:gd name="T46" fmla="*/ 182 w 323"/>
                <a:gd name="T47" fmla="*/ 1265 h 155"/>
                <a:gd name="T48" fmla="*/ 147 w 323"/>
                <a:gd name="T49" fmla="*/ 1387 h 155"/>
                <a:gd name="T50" fmla="*/ 147 w 323"/>
                <a:gd name="T51" fmla="*/ 1387 h 155"/>
                <a:gd name="T52" fmla="*/ 108 w 323"/>
                <a:gd name="T53" fmla="*/ 1442 h 155"/>
                <a:gd name="T54" fmla="*/ 108 w 323"/>
                <a:gd name="T55" fmla="*/ 1442 h 155"/>
                <a:gd name="T56" fmla="*/ 70 w 323"/>
                <a:gd name="T57" fmla="*/ 1387 h 155"/>
                <a:gd name="T58" fmla="*/ 70 w 323"/>
                <a:gd name="T59" fmla="*/ 1387 h 155"/>
                <a:gd name="T60" fmla="*/ 35 w 323"/>
                <a:gd name="T61" fmla="*/ 1265 h 155"/>
                <a:gd name="T62" fmla="*/ 30 w 323"/>
                <a:gd name="T63" fmla="*/ 1265 h 155"/>
                <a:gd name="T64" fmla="*/ 9 w 323"/>
                <a:gd name="T65" fmla="*/ 1023 h 155"/>
                <a:gd name="T66" fmla="*/ 9 w 323"/>
                <a:gd name="T67" fmla="*/ 1023 h 155"/>
                <a:gd name="T68" fmla="*/ 0 w 323"/>
                <a:gd name="T69" fmla="*/ 902 h 155"/>
                <a:gd name="T70" fmla="*/ 0 w 323"/>
                <a:gd name="T71" fmla="*/ 846 h 155"/>
                <a:gd name="T72" fmla="*/ 0 w 323"/>
                <a:gd name="T73" fmla="*/ 726 h 155"/>
                <a:gd name="T74" fmla="*/ 13 w 323"/>
                <a:gd name="T75" fmla="*/ 726 h 155"/>
                <a:gd name="T76" fmla="*/ 13 w 323"/>
                <a:gd name="T77" fmla="*/ 846 h 155"/>
                <a:gd name="T78" fmla="*/ 17 w 323"/>
                <a:gd name="T79" fmla="*/ 902 h 155"/>
                <a:gd name="T80" fmla="*/ 35 w 323"/>
                <a:gd name="T81" fmla="*/ 1088 h 155"/>
                <a:gd name="T82" fmla="*/ 70 w 323"/>
                <a:gd name="T83" fmla="*/ 1209 h 155"/>
                <a:gd name="T84" fmla="*/ 108 w 323"/>
                <a:gd name="T85" fmla="*/ 1265 h 155"/>
                <a:gd name="T86" fmla="*/ 147 w 323"/>
                <a:gd name="T87" fmla="*/ 1209 h 155"/>
                <a:gd name="T88" fmla="*/ 182 w 323"/>
                <a:gd name="T89" fmla="*/ 1088 h 155"/>
                <a:gd name="T90" fmla="*/ 199 w 323"/>
                <a:gd name="T91" fmla="*/ 902 h 155"/>
                <a:gd name="T92" fmla="*/ 203 w 323"/>
                <a:gd name="T93" fmla="*/ 846 h 155"/>
                <a:gd name="T94" fmla="*/ 203 w 323"/>
                <a:gd name="T95" fmla="*/ 605 h 155"/>
                <a:gd name="T96" fmla="*/ 199 w 323"/>
                <a:gd name="T97" fmla="*/ 540 h 155"/>
                <a:gd name="T98" fmla="*/ 182 w 323"/>
                <a:gd name="T99" fmla="*/ 362 h 155"/>
                <a:gd name="T100" fmla="*/ 147 w 323"/>
                <a:gd name="T101" fmla="*/ 242 h 155"/>
                <a:gd name="T102" fmla="*/ 108 w 323"/>
                <a:gd name="T103" fmla="*/ 186 h 155"/>
                <a:gd name="T104" fmla="*/ 70 w 323"/>
                <a:gd name="T105" fmla="*/ 242 h 155"/>
                <a:gd name="T106" fmla="*/ 35 w 323"/>
                <a:gd name="T107" fmla="*/ 362 h 155"/>
                <a:gd name="T108" fmla="*/ 17 w 323"/>
                <a:gd name="T109" fmla="*/ 540 h 155"/>
                <a:gd name="T110" fmla="*/ 9 w 323"/>
                <a:gd name="T111" fmla="*/ 660 h 155"/>
                <a:gd name="T112" fmla="*/ 0 w 323"/>
                <a:gd name="T113" fmla="*/ 605 h 155"/>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323"/>
                <a:gd name="T172" fmla="*/ 0 h 155"/>
                <a:gd name="T173" fmla="*/ 323 w 323"/>
                <a:gd name="T174" fmla="*/ 155 h 155"/>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323" h="155">
                  <a:moveTo>
                    <a:pt x="0" y="65"/>
                  </a:moveTo>
                  <a:lnTo>
                    <a:pt x="0" y="58"/>
                  </a:lnTo>
                  <a:lnTo>
                    <a:pt x="13" y="46"/>
                  </a:lnTo>
                  <a:lnTo>
                    <a:pt x="45" y="20"/>
                  </a:lnTo>
                  <a:lnTo>
                    <a:pt x="52" y="20"/>
                  </a:lnTo>
                  <a:lnTo>
                    <a:pt x="104" y="7"/>
                  </a:lnTo>
                  <a:lnTo>
                    <a:pt x="162" y="0"/>
                  </a:lnTo>
                  <a:lnTo>
                    <a:pt x="220" y="7"/>
                  </a:lnTo>
                  <a:lnTo>
                    <a:pt x="272" y="20"/>
                  </a:lnTo>
                  <a:lnTo>
                    <a:pt x="278" y="20"/>
                  </a:lnTo>
                  <a:lnTo>
                    <a:pt x="310" y="46"/>
                  </a:lnTo>
                  <a:lnTo>
                    <a:pt x="323" y="58"/>
                  </a:lnTo>
                  <a:lnTo>
                    <a:pt x="323" y="65"/>
                  </a:lnTo>
                  <a:lnTo>
                    <a:pt x="323" y="91"/>
                  </a:lnTo>
                  <a:lnTo>
                    <a:pt x="323" y="97"/>
                  </a:lnTo>
                  <a:lnTo>
                    <a:pt x="310" y="110"/>
                  </a:lnTo>
                  <a:lnTo>
                    <a:pt x="278" y="136"/>
                  </a:lnTo>
                  <a:lnTo>
                    <a:pt x="272" y="136"/>
                  </a:lnTo>
                  <a:lnTo>
                    <a:pt x="220" y="149"/>
                  </a:lnTo>
                  <a:lnTo>
                    <a:pt x="162" y="155"/>
                  </a:lnTo>
                  <a:lnTo>
                    <a:pt x="104" y="149"/>
                  </a:lnTo>
                  <a:lnTo>
                    <a:pt x="52" y="136"/>
                  </a:lnTo>
                  <a:lnTo>
                    <a:pt x="45" y="136"/>
                  </a:lnTo>
                  <a:lnTo>
                    <a:pt x="13" y="110"/>
                  </a:lnTo>
                  <a:lnTo>
                    <a:pt x="0" y="97"/>
                  </a:lnTo>
                  <a:lnTo>
                    <a:pt x="0" y="91"/>
                  </a:lnTo>
                  <a:lnTo>
                    <a:pt x="0" y="78"/>
                  </a:lnTo>
                  <a:lnTo>
                    <a:pt x="19" y="78"/>
                  </a:lnTo>
                  <a:lnTo>
                    <a:pt x="19" y="91"/>
                  </a:lnTo>
                  <a:lnTo>
                    <a:pt x="26" y="97"/>
                  </a:lnTo>
                  <a:lnTo>
                    <a:pt x="52" y="117"/>
                  </a:lnTo>
                  <a:lnTo>
                    <a:pt x="104" y="130"/>
                  </a:lnTo>
                  <a:lnTo>
                    <a:pt x="162" y="136"/>
                  </a:lnTo>
                  <a:lnTo>
                    <a:pt x="220" y="130"/>
                  </a:lnTo>
                  <a:lnTo>
                    <a:pt x="272" y="117"/>
                  </a:lnTo>
                  <a:lnTo>
                    <a:pt x="298" y="97"/>
                  </a:lnTo>
                  <a:lnTo>
                    <a:pt x="304" y="91"/>
                  </a:lnTo>
                  <a:lnTo>
                    <a:pt x="304" y="65"/>
                  </a:lnTo>
                  <a:lnTo>
                    <a:pt x="298" y="58"/>
                  </a:lnTo>
                  <a:lnTo>
                    <a:pt x="272" y="39"/>
                  </a:lnTo>
                  <a:lnTo>
                    <a:pt x="220" y="26"/>
                  </a:lnTo>
                  <a:lnTo>
                    <a:pt x="162" y="20"/>
                  </a:lnTo>
                  <a:lnTo>
                    <a:pt x="104" y="26"/>
                  </a:lnTo>
                  <a:lnTo>
                    <a:pt x="52" y="39"/>
                  </a:lnTo>
                  <a:lnTo>
                    <a:pt x="26" y="58"/>
                  </a:lnTo>
                  <a:lnTo>
                    <a:pt x="13" y="71"/>
                  </a:lnTo>
                  <a:lnTo>
                    <a:pt x="0" y="65"/>
                  </a:lnTo>
                  <a:close/>
                </a:path>
              </a:pathLst>
            </a:custGeom>
            <a:solidFill>
              <a:srgbClr val="000000"/>
            </a:solidFill>
            <a:ln w="9525">
              <a:solidFill>
                <a:schemeClr val="tx1"/>
              </a:solidFill>
              <a:round/>
              <a:headEnd/>
              <a:tailEnd/>
            </a:ln>
          </p:spPr>
          <p:txBody>
            <a:bodyPr/>
            <a:lstStyle/>
            <a:p>
              <a:endParaRPr lang="nl-NL"/>
            </a:p>
          </p:txBody>
        </p:sp>
        <p:sp>
          <p:nvSpPr>
            <p:cNvPr id="15434" name="Rectangle 68"/>
            <p:cNvSpPr>
              <a:spLocks noChangeArrowheads="1"/>
            </p:cNvSpPr>
            <p:nvPr/>
          </p:nvSpPr>
          <p:spPr bwMode="auto">
            <a:xfrm>
              <a:off x="2835" y="3068"/>
              <a:ext cx="10" cy="8"/>
            </a:xfrm>
            <a:prstGeom prst="rect">
              <a:avLst/>
            </a:prstGeom>
            <a:solidFill>
              <a:srgbClr val="000000"/>
            </a:solidFill>
            <a:ln w="9525">
              <a:solidFill>
                <a:schemeClr val="tx1"/>
              </a:solidFill>
              <a:miter lim="800000"/>
              <a:headEnd/>
              <a:tailEnd/>
            </a:ln>
          </p:spPr>
          <p:txBody>
            <a:bodyPr/>
            <a:lstStyle>
              <a:lvl1pPr>
                <a:defRPr sz="2800">
                  <a:solidFill>
                    <a:schemeClr val="tx1"/>
                  </a:solidFill>
                  <a:latin typeface="Trebuchet MS" pitchFamily="34" charset="0"/>
                </a:defRPr>
              </a:lvl1pPr>
              <a:lvl2pPr marL="742950" indent="-285750">
                <a:defRPr sz="2800">
                  <a:solidFill>
                    <a:schemeClr val="tx1"/>
                  </a:solidFill>
                  <a:latin typeface="Trebuchet MS" pitchFamily="34" charset="0"/>
                </a:defRPr>
              </a:lvl2pPr>
              <a:lvl3pPr marL="1143000" indent="-228600">
                <a:defRPr sz="2800">
                  <a:solidFill>
                    <a:schemeClr val="tx1"/>
                  </a:solidFill>
                  <a:latin typeface="Trebuchet MS" pitchFamily="34" charset="0"/>
                </a:defRPr>
              </a:lvl3pPr>
              <a:lvl4pPr marL="1600200" indent="-228600">
                <a:defRPr sz="2800">
                  <a:solidFill>
                    <a:schemeClr val="tx1"/>
                  </a:solidFill>
                  <a:latin typeface="Trebuchet MS" pitchFamily="34" charset="0"/>
                </a:defRPr>
              </a:lvl4pPr>
              <a:lvl5pPr marL="2057400" indent="-228600">
                <a:defRPr sz="2800">
                  <a:solidFill>
                    <a:schemeClr val="tx1"/>
                  </a:solidFill>
                  <a:latin typeface="Trebuchet MS" pitchFamily="34" charset="0"/>
                </a:defRPr>
              </a:lvl5pPr>
              <a:lvl6pPr marL="2514600" indent="-228600" algn="ctr" eaLnBrk="0" fontAlgn="base" hangingPunct="0">
                <a:spcBef>
                  <a:spcPct val="0"/>
                </a:spcBef>
                <a:spcAft>
                  <a:spcPct val="0"/>
                </a:spcAft>
                <a:defRPr sz="2800">
                  <a:solidFill>
                    <a:schemeClr val="tx1"/>
                  </a:solidFill>
                  <a:latin typeface="Trebuchet MS" pitchFamily="34" charset="0"/>
                </a:defRPr>
              </a:lvl6pPr>
              <a:lvl7pPr marL="2971800" indent="-228600" algn="ctr" eaLnBrk="0" fontAlgn="base" hangingPunct="0">
                <a:spcBef>
                  <a:spcPct val="0"/>
                </a:spcBef>
                <a:spcAft>
                  <a:spcPct val="0"/>
                </a:spcAft>
                <a:defRPr sz="2800">
                  <a:solidFill>
                    <a:schemeClr val="tx1"/>
                  </a:solidFill>
                  <a:latin typeface="Trebuchet MS" pitchFamily="34" charset="0"/>
                </a:defRPr>
              </a:lvl7pPr>
              <a:lvl8pPr marL="3429000" indent="-228600" algn="ctr" eaLnBrk="0" fontAlgn="base" hangingPunct="0">
                <a:spcBef>
                  <a:spcPct val="0"/>
                </a:spcBef>
                <a:spcAft>
                  <a:spcPct val="0"/>
                </a:spcAft>
                <a:defRPr sz="2800">
                  <a:solidFill>
                    <a:schemeClr val="tx1"/>
                  </a:solidFill>
                  <a:latin typeface="Trebuchet MS" pitchFamily="34" charset="0"/>
                </a:defRPr>
              </a:lvl8pPr>
              <a:lvl9pPr marL="3886200" indent="-228600" algn="ctr" eaLnBrk="0" fontAlgn="base" hangingPunct="0">
                <a:spcBef>
                  <a:spcPct val="0"/>
                </a:spcBef>
                <a:spcAft>
                  <a:spcPct val="0"/>
                </a:spcAft>
                <a:defRPr sz="2800">
                  <a:solidFill>
                    <a:schemeClr val="tx1"/>
                  </a:solidFill>
                  <a:latin typeface="Trebuchet MS" pitchFamily="34" charset="0"/>
                </a:defRPr>
              </a:lvl9pPr>
            </a:lstStyle>
            <a:p>
              <a:pPr eaLnBrk="1" hangingPunct="1"/>
              <a:endParaRPr lang="nl-NL" altLang="nl-NL" sz="2400">
                <a:latin typeface="Times New Roman" pitchFamily="18" charset="0"/>
              </a:endParaRPr>
            </a:p>
          </p:txBody>
        </p:sp>
        <p:sp>
          <p:nvSpPr>
            <p:cNvPr id="15435" name="Freeform 69"/>
            <p:cNvSpPr>
              <a:spLocks/>
            </p:cNvSpPr>
            <p:nvPr/>
          </p:nvSpPr>
          <p:spPr bwMode="auto">
            <a:xfrm>
              <a:off x="2872" y="3312"/>
              <a:ext cx="170" cy="101"/>
            </a:xfrm>
            <a:custGeom>
              <a:avLst/>
              <a:gdLst>
                <a:gd name="T0" fmla="*/ 0 w 324"/>
                <a:gd name="T1" fmla="*/ 596 h 155"/>
                <a:gd name="T2" fmla="*/ 0 w 324"/>
                <a:gd name="T3" fmla="*/ 540 h 155"/>
                <a:gd name="T4" fmla="*/ 9 w 324"/>
                <a:gd name="T5" fmla="*/ 418 h 155"/>
                <a:gd name="T6" fmla="*/ 9 w 324"/>
                <a:gd name="T7" fmla="*/ 418 h 155"/>
                <a:gd name="T8" fmla="*/ 31 w 324"/>
                <a:gd name="T9" fmla="*/ 177 h 155"/>
                <a:gd name="T10" fmla="*/ 36 w 324"/>
                <a:gd name="T11" fmla="*/ 177 h 155"/>
                <a:gd name="T12" fmla="*/ 72 w 324"/>
                <a:gd name="T13" fmla="*/ 56 h 155"/>
                <a:gd name="T14" fmla="*/ 72 w 324"/>
                <a:gd name="T15" fmla="*/ 56 h 155"/>
                <a:gd name="T16" fmla="*/ 112 w 324"/>
                <a:gd name="T17" fmla="*/ 0 h 155"/>
                <a:gd name="T18" fmla="*/ 112 w 324"/>
                <a:gd name="T19" fmla="*/ 0 h 155"/>
                <a:gd name="T20" fmla="*/ 152 w 324"/>
                <a:gd name="T21" fmla="*/ 56 h 155"/>
                <a:gd name="T22" fmla="*/ 152 w 324"/>
                <a:gd name="T23" fmla="*/ 56 h 155"/>
                <a:gd name="T24" fmla="*/ 188 w 324"/>
                <a:gd name="T25" fmla="*/ 177 h 155"/>
                <a:gd name="T26" fmla="*/ 192 w 324"/>
                <a:gd name="T27" fmla="*/ 177 h 155"/>
                <a:gd name="T28" fmla="*/ 215 w 324"/>
                <a:gd name="T29" fmla="*/ 418 h 155"/>
                <a:gd name="T30" fmla="*/ 215 w 324"/>
                <a:gd name="T31" fmla="*/ 418 h 155"/>
                <a:gd name="T32" fmla="*/ 224 w 324"/>
                <a:gd name="T33" fmla="*/ 540 h 155"/>
                <a:gd name="T34" fmla="*/ 224 w 324"/>
                <a:gd name="T35" fmla="*/ 596 h 155"/>
                <a:gd name="T36" fmla="*/ 224 w 324"/>
                <a:gd name="T37" fmla="*/ 837 h 155"/>
                <a:gd name="T38" fmla="*/ 224 w 324"/>
                <a:gd name="T39" fmla="*/ 902 h 155"/>
                <a:gd name="T40" fmla="*/ 215 w 324"/>
                <a:gd name="T41" fmla="*/ 1023 h 155"/>
                <a:gd name="T42" fmla="*/ 215 w 324"/>
                <a:gd name="T43" fmla="*/ 1023 h 155"/>
                <a:gd name="T44" fmla="*/ 192 w 324"/>
                <a:gd name="T45" fmla="*/ 1265 h 155"/>
                <a:gd name="T46" fmla="*/ 188 w 324"/>
                <a:gd name="T47" fmla="*/ 1265 h 155"/>
                <a:gd name="T48" fmla="*/ 152 w 324"/>
                <a:gd name="T49" fmla="*/ 1377 h 155"/>
                <a:gd name="T50" fmla="*/ 152 w 324"/>
                <a:gd name="T51" fmla="*/ 1377 h 155"/>
                <a:gd name="T52" fmla="*/ 112 w 324"/>
                <a:gd name="T53" fmla="*/ 1442 h 155"/>
                <a:gd name="T54" fmla="*/ 112 w 324"/>
                <a:gd name="T55" fmla="*/ 1442 h 155"/>
                <a:gd name="T56" fmla="*/ 72 w 324"/>
                <a:gd name="T57" fmla="*/ 1377 h 155"/>
                <a:gd name="T58" fmla="*/ 72 w 324"/>
                <a:gd name="T59" fmla="*/ 1377 h 155"/>
                <a:gd name="T60" fmla="*/ 36 w 324"/>
                <a:gd name="T61" fmla="*/ 1265 h 155"/>
                <a:gd name="T62" fmla="*/ 31 w 324"/>
                <a:gd name="T63" fmla="*/ 1265 h 155"/>
                <a:gd name="T64" fmla="*/ 9 w 324"/>
                <a:gd name="T65" fmla="*/ 1023 h 155"/>
                <a:gd name="T66" fmla="*/ 9 w 324"/>
                <a:gd name="T67" fmla="*/ 1023 h 155"/>
                <a:gd name="T68" fmla="*/ 0 w 324"/>
                <a:gd name="T69" fmla="*/ 902 h 155"/>
                <a:gd name="T70" fmla="*/ 0 w 324"/>
                <a:gd name="T71" fmla="*/ 837 h 155"/>
                <a:gd name="T72" fmla="*/ 0 w 324"/>
                <a:gd name="T73" fmla="*/ 716 h 155"/>
                <a:gd name="T74" fmla="*/ 14 w 324"/>
                <a:gd name="T75" fmla="*/ 716 h 155"/>
                <a:gd name="T76" fmla="*/ 14 w 324"/>
                <a:gd name="T77" fmla="*/ 837 h 155"/>
                <a:gd name="T78" fmla="*/ 18 w 324"/>
                <a:gd name="T79" fmla="*/ 902 h 155"/>
                <a:gd name="T80" fmla="*/ 36 w 324"/>
                <a:gd name="T81" fmla="*/ 1079 h 155"/>
                <a:gd name="T82" fmla="*/ 72 w 324"/>
                <a:gd name="T83" fmla="*/ 1200 h 155"/>
                <a:gd name="T84" fmla="*/ 112 w 324"/>
                <a:gd name="T85" fmla="*/ 1265 h 155"/>
                <a:gd name="T86" fmla="*/ 152 w 324"/>
                <a:gd name="T87" fmla="*/ 1200 h 155"/>
                <a:gd name="T88" fmla="*/ 188 w 324"/>
                <a:gd name="T89" fmla="*/ 1079 h 155"/>
                <a:gd name="T90" fmla="*/ 206 w 324"/>
                <a:gd name="T91" fmla="*/ 902 h 155"/>
                <a:gd name="T92" fmla="*/ 210 w 324"/>
                <a:gd name="T93" fmla="*/ 837 h 155"/>
                <a:gd name="T94" fmla="*/ 210 w 324"/>
                <a:gd name="T95" fmla="*/ 596 h 155"/>
                <a:gd name="T96" fmla="*/ 206 w 324"/>
                <a:gd name="T97" fmla="*/ 540 h 155"/>
                <a:gd name="T98" fmla="*/ 188 w 324"/>
                <a:gd name="T99" fmla="*/ 362 h 155"/>
                <a:gd name="T100" fmla="*/ 152 w 324"/>
                <a:gd name="T101" fmla="*/ 242 h 155"/>
                <a:gd name="T102" fmla="*/ 112 w 324"/>
                <a:gd name="T103" fmla="*/ 177 h 155"/>
                <a:gd name="T104" fmla="*/ 72 w 324"/>
                <a:gd name="T105" fmla="*/ 242 h 155"/>
                <a:gd name="T106" fmla="*/ 36 w 324"/>
                <a:gd name="T107" fmla="*/ 362 h 155"/>
                <a:gd name="T108" fmla="*/ 18 w 324"/>
                <a:gd name="T109" fmla="*/ 540 h 155"/>
                <a:gd name="T110" fmla="*/ 9 w 324"/>
                <a:gd name="T111" fmla="*/ 660 h 155"/>
                <a:gd name="T112" fmla="*/ 0 w 324"/>
                <a:gd name="T113" fmla="*/ 596 h 155"/>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324"/>
                <a:gd name="T172" fmla="*/ 0 h 155"/>
                <a:gd name="T173" fmla="*/ 324 w 324"/>
                <a:gd name="T174" fmla="*/ 155 h 155"/>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324" h="155">
                  <a:moveTo>
                    <a:pt x="0" y="64"/>
                  </a:moveTo>
                  <a:lnTo>
                    <a:pt x="0" y="58"/>
                  </a:lnTo>
                  <a:lnTo>
                    <a:pt x="13" y="45"/>
                  </a:lnTo>
                  <a:lnTo>
                    <a:pt x="45" y="19"/>
                  </a:lnTo>
                  <a:lnTo>
                    <a:pt x="52" y="19"/>
                  </a:lnTo>
                  <a:lnTo>
                    <a:pt x="104" y="6"/>
                  </a:lnTo>
                  <a:lnTo>
                    <a:pt x="162" y="0"/>
                  </a:lnTo>
                  <a:lnTo>
                    <a:pt x="220" y="6"/>
                  </a:lnTo>
                  <a:lnTo>
                    <a:pt x="272" y="19"/>
                  </a:lnTo>
                  <a:lnTo>
                    <a:pt x="278" y="19"/>
                  </a:lnTo>
                  <a:lnTo>
                    <a:pt x="311" y="45"/>
                  </a:lnTo>
                  <a:lnTo>
                    <a:pt x="324" y="58"/>
                  </a:lnTo>
                  <a:lnTo>
                    <a:pt x="324" y="64"/>
                  </a:lnTo>
                  <a:lnTo>
                    <a:pt x="324" y="90"/>
                  </a:lnTo>
                  <a:lnTo>
                    <a:pt x="324" y="97"/>
                  </a:lnTo>
                  <a:lnTo>
                    <a:pt x="311" y="110"/>
                  </a:lnTo>
                  <a:lnTo>
                    <a:pt x="278" y="136"/>
                  </a:lnTo>
                  <a:lnTo>
                    <a:pt x="272" y="136"/>
                  </a:lnTo>
                  <a:lnTo>
                    <a:pt x="220" y="148"/>
                  </a:lnTo>
                  <a:lnTo>
                    <a:pt x="162" y="155"/>
                  </a:lnTo>
                  <a:lnTo>
                    <a:pt x="104" y="148"/>
                  </a:lnTo>
                  <a:lnTo>
                    <a:pt x="52" y="136"/>
                  </a:lnTo>
                  <a:lnTo>
                    <a:pt x="45" y="136"/>
                  </a:lnTo>
                  <a:lnTo>
                    <a:pt x="13" y="110"/>
                  </a:lnTo>
                  <a:lnTo>
                    <a:pt x="0" y="97"/>
                  </a:lnTo>
                  <a:lnTo>
                    <a:pt x="0" y="90"/>
                  </a:lnTo>
                  <a:lnTo>
                    <a:pt x="0" y="77"/>
                  </a:lnTo>
                  <a:lnTo>
                    <a:pt x="20" y="77"/>
                  </a:lnTo>
                  <a:lnTo>
                    <a:pt x="20" y="90"/>
                  </a:lnTo>
                  <a:lnTo>
                    <a:pt x="26" y="97"/>
                  </a:lnTo>
                  <a:lnTo>
                    <a:pt x="52" y="116"/>
                  </a:lnTo>
                  <a:lnTo>
                    <a:pt x="104" y="129"/>
                  </a:lnTo>
                  <a:lnTo>
                    <a:pt x="162" y="136"/>
                  </a:lnTo>
                  <a:lnTo>
                    <a:pt x="220" y="129"/>
                  </a:lnTo>
                  <a:lnTo>
                    <a:pt x="272" y="116"/>
                  </a:lnTo>
                  <a:lnTo>
                    <a:pt x="298" y="97"/>
                  </a:lnTo>
                  <a:lnTo>
                    <a:pt x="304" y="90"/>
                  </a:lnTo>
                  <a:lnTo>
                    <a:pt x="304" y="64"/>
                  </a:lnTo>
                  <a:lnTo>
                    <a:pt x="298" y="58"/>
                  </a:lnTo>
                  <a:lnTo>
                    <a:pt x="272" y="39"/>
                  </a:lnTo>
                  <a:lnTo>
                    <a:pt x="220" y="26"/>
                  </a:lnTo>
                  <a:lnTo>
                    <a:pt x="162" y="19"/>
                  </a:lnTo>
                  <a:lnTo>
                    <a:pt x="104" y="26"/>
                  </a:lnTo>
                  <a:lnTo>
                    <a:pt x="52" y="39"/>
                  </a:lnTo>
                  <a:lnTo>
                    <a:pt x="26" y="58"/>
                  </a:lnTo>
                  <a:lnTo>
                    <a:pt x="13" y="71"/>
                  </a:lnTo>
                  <a:lnTo>
                    <a:pt x="0" y="64"/>
                  </a:lnTo>
                  <a:close/>
                </a:path>
              </a:pathLst>
            </a:custGeom>
            <a:solidFill>
              <a:srgbClr val="000000"/>
            </a:solidFill>
            <a:ln w="9525">
              <a:solidFill>
                <a:schemeClr val="tx1"/>
              </a:solidFill>
              <a:round/>
              <a:headEnd/>
              <a:tailEnd/>
            </a:ln>
          </p:spPr>
          <p:txBody>
            <a:bodyPr/>
            <a:lstStyle/>
            <a:p>
              <a:endParaRPr lang="nl-NL"/>
            </a:p>
          </p:txBody>
        </p:sp>
        <p:sp>
          <p:nvSpPr>
            <p:cNvPr id="15436" name="Rectangle 70"/>
            <p:cNvSpPr>
              <a:spLocks noChangeArrowheads="1"/>
            </p:cNvSpPr>
            <p:nvPr/>
          </p:nvSpPr>
          <p:spPr bwMode="auto">
            <a:xfrm>
              <a:off x="2872" y="3353"/>
              <a:ext cx="10" cy="9"/>
            </a:xfrm>
            <a:prstGeom prst="rect">
              <a:avLst/>
            </a:prstGeom>
            <a:solidFill>
              <a:srgbClr val="000000"/>
            </a:solidFill>
            <a:ln w="9525">
              <a:solidFill>
                <a:schemeClr val="tx1"/>
              </a:solidFill>
              <a:miter lim="800000"/>
              <a:headEnd/>
              <a:tailEnd/>
            </a:ln>
          </p:spPr>
          <p:txBody>
            <a:bodyPr/>
            <a:lstStyle>
              <a:lvl1pPr>
                <a:defRPr sz="2800">
                  <a:solidFill>
                    <a:schemeClr val="tx1"/>
                  </a:solidFill>
                  <a:latin typeface="Trebuchet MS" pitchFamily="34" charset="0"/>
                </a:defRPr>
              </a:lvl1pPr>
              <a:lvl2pPr marL="742950" indent="-285750">
                <a:defRPr sz="2800">
                  <a:solidFill>
                    <a:schemeClr val="tx1"/>
                  </a:solidFill>
                  <a:latin typeface="Trebuchet MS" pitchFamily="34" charset="0"/>
                </a:defRPr>
              </a:lvl2pPr>
              <a:lvl3pPr marL="1143000" indent="-228600">
                <a:defRPr sz="2800">
                  <a:solidFill>
                    <a:schemeClr val="tx1"/>
                  </a:solidFill>
                  <a:latin typeface="Trebuchet MS" pitchFamily="34" charset="0"/>
                </a:defRPr>
              </a:lvl3pPr>
              <a:lvl4pPr marL="1600200" indent="-228600">
                <a:defRPr sz="2800">
                  <a:solidFill>
                    <a:schemeClr val="tx1"/>
                  </a:solidFill>
                  <a:latin typeface="Trebuchet MS" pitchFamily="34" charset="0"/>
                </a:defRPr>
              </a:lvl4pPr>
              <a:lvl5pPr marL="2057400" indent="-228600">
                <a:defRPr sz="2800">
                  <a:solidFill>
                    <a:schemeClr val="tx1"/>
                  </a:solidFill>
                  <a:latin typeface="Trebuchet MS" pitchFamily="34" charset="0"/>
                </a:defRPr>
              </a:lvl5pPr>
              <a:lvl6pPr marL="2514600" indent="-228600" algn="ctr" eaLnBrk="0" fontAlgn="base" hangingPunct="0">
                <a:spcBef>
                  <a:spcPct val="0"/>
                </a:spcBef>
                <a:spcAft>
                  <a:spcPct val="0"/>
                </a:spcAft>
                <a:defRPr sz="2800">
                  <a:solidFill>
                    <a:schemeClr val="tx1"/>
                  </a:solidFill>
                  <a:latin typeface="Trebuchet MS" pitchFamily="34" charset="0"/>
                </a:defRPr>
              </a:lvl6pPr>
              <a:lvl7pPr marL="2971800" indent="-228600" algn="ctr" eaLnBrk="0" fontAlgn="base" hangingPunct="0">
                <a:spcBef>
                  <a:spcPct val="0"/>
                </a:spcBef>
                <a:spcAft>
                  <a:spcPct val="0"/>
                </a:spcAft>
                <a:defRPr sz="2800">
                  <a:solidFill>
                    <a:schemeClr val="tx1"/>
                  </a:solidFill>
                  <a:latin typeface="Trebuchet MS" pitchFamily="34" charset="0"/>
                </a:defRPr>
              </a:lvl7pPr>
              <a:lvl8pPr marL="3429000" indent="-228600" algn="ctr" eaLnBrk="0" fontAlgn="base" hangingPunct="0">
                <a:spcBef>
                  <a:spcPct val="0"/>
                </a:spcBef>
                <a:spcAft>
                  <a:spcPct val="0"/>
                </a:spcAft>
                <a:defRPr sz="2800">
                  <a:solidFill>
                    <a:schemeClr val="tx1"/>
                  </a:solidFill>
                  <a:latin typeface="Trebuchet MS" pitchFamily="34" charset="0"/>
                </a:defRPr>
              </a:lvl8pPr>
              <a:lvl9pPr marL="3886200" indent="-228600" algn="ctr" eaLnBrk="0" fontAlgn="base" hangingPunct="0">
                <a:spcBef>
                  <a:spcPct val="0"/>
                </a:spcBef>
                <a:spcAft>
                  <a:spcPct val="0"/>
                </a:spcAft>
                <a:defRPr sz="2800">
                  <a:solidFill>
                    <a:schemeClr val="tx1"/>
                  </a:solidFill>
                  <a:latin typeface="Trebuchet MS" pitchFamily="34" charset="0"/>
                </a:defRPr>
              </a:lvl9pPr>
            </a:lstStyle>
            <a:p>
              <a:pPr eaLnBrk="1" hangingPunct="1"/>
              <a:endParaRPr lang="nl-NL" altLang="nl-NL" sz="2400">
                <a:latin typeface="Times New Roman" pitchFamily="18" charset="0"/>
              </a:endParaRPr>
            </a:p>
          </p:txBody>
        </p:sp>
        <p:sp>
          <p:nvSpPr>
            <p:cNvPr id="15437" name="Freeform 71"/>
            <p:cNvSpPr>
              <a:spLocks/>
            </p:cNvSpPr>
            <p:nvPr/>
          </p:nvSpPr>
          <p:spPr bwMode="auto">
            <a:xfrm>
              <a:off x="1113" y="3429"/>
              <a:ext cx="169" cy="101"/>
            </a:xfrm>
            <a:custGeom>
              <a:avLst/>
              <a:gdLst>
                <a:gd name="T0" fmla="*/ 0 w 323"/>
                <a:gd name="T1" fmla="*/ 596 h 155"/>
                <a:gd name="T2" fmla="*/ 0 w 323"/>
                <a:gd name="T3" fmla="*/ 540 h 155"/>
                <a:gd name="T4" fmla="*/ 9 w 323"/>
                <a:gd name="T5" fmla="*/ 418 h 155"/>
                <a:gd name="T6" fmla="*/ 9 w 323"/>
                <a:gd name="T7" fmla="*/ 418 h 155"/>
                <a:gd name="T8" fmla="*/ 30 w 323"/>
                <a:gd name="T9" fmla="*/ 177 h 155"/>
                <a:gd name="T10" fmla="*/ 35 w 323"/>
                <a:gd name="T11" fmla="*/ 177 h 155"/>
                <a:gd name="T12" fmla="*/ 69 w 323"/>
                <a:gd name="T13" fmla="*/ 56 h 155"/>
                <a:gd name="T14" fmla="*/ 69 w 323"/>
                <a:gd name="T15" fmla="*/ 56 h 155"/>
                <a:gd name="T16" fmla="*/ 108 w 323"/>
                <a:gd name="T17" fmla="*/ 0 h 155"/>
                <a:gd name="T18" fmla="*/ 108 w 323"/>
                <a:gd name="T19" fmla="*/ 0 h 155"/>
                <a:gd name="T20" fmla="*/ 147 w 323"/>
                <a:gd name="T21" fmla="*/ 56 h 155"/>
                <a:gd name="T22" fmla="*/ 147 w 323"/>
                <a:gd name="T23" fmla="*/ 56 h 155"/>
                <a:gd name="T24" fmla="*/ 181 w 323"/>
                <a:gd name="T25" fmla="*/ 177 h 155"/>
                <a:gd name="T26" fmla="*/ 186 w 323"/>
                <a:gd name="T27" fmla="*/ 177 h 155"/>
                <a:gd name="T28" fmla="*/ 207 w 323"/>
                <a:gd name="T29" fmla="*/ 418 h 155"/>
                <a:gd name="T30" fmla="*/ 207 w 323"/>
                <a:gd name="T31" fmla="*/ 418 h 155"/>
                <a:gd name="T32" fmla="*/ 216 w 323"/>
                <a:gd name="T33" fmla="*/ 540 h 155"/>
                <a:gd name="T34" fmla="*/ 216 w 323"/>
                <a:gd name="T35" fmla="*/ 596 h 155"/>
                <a:gd name="T36" fmla="*/ 216 w 323"/>
                <a:gd name="T37" fmla="*/ 837 h 155"/>
                <a:gd name="T38" fmla="*/ 216 w 323"/>
                <a:gd name="T39" fmla="*/ 902 h 155"/>
                <a:gd name="T40" fmla="*/ 207 w 323"/>
                <a:gd name="T41" fmla="*/ 1023 h 155"/>
                <a:gd name="T42" fmla="*/ 207 w 323"/>
                <a:gd name="T43" fmla="*/ 1023 h 155"/>
                <a:gd name="T44" fmla="*/ 186 w 323"/>
                <a:gd name="T45" fmla="*/ 1256 h 155"/>
                <a:gd name="T46" fmla="*/ 181 w 323"/>
                <a:gd name="T47" fmla="*/ 1256 h 155"/>
                <a:gd name="T48" fmla="*/ 147 w 323"/>
                <a:gd name="T49" fmla="*/ 1377 h 155"/>
                <a:gd name="T50" fmla="*/ 147 w 323"/>
                <a:gd name="T51" fmla="*/ 1377 h 155"/>
                <a:gd name="T52" fmla="*/ 108 w 323"/>
                <a:gd name="T53" fmla="*/ 1442 h 155"/>
                <a:gd name="T54" fmla="*/ 108 w 323"/>
                <a:gd name="T55" fmla="*/ 1442 h 155"/>
                <a:gd name="T56" fmla="*/ 69 w 323"/>
                <a:gd name="T57" fmla="*/ 1377 h 155"/>
                <a:gd name="T58" fmla="*/ 69 w 323"/>
                <a:gd name="T59" fmla="*/ 1377 h 155"/>
                <a:gd name="T60" fmla="*/ 35 w 323"/>
                <a:gd name="T61" fmla="*/ 1256 h 155"/>
                <a:gd name="T62" fmla="*/ 30 w 323"/>
                <a:gd name="T63" fmla="*/ 1256 h 155"/>
                <a:gd name="T64" fmla="*/ 9 w 323"/>
                <a:gd name="T65" fmla="*/ 1023 h 155"/>
                <a:gd name="T66" fmla="*/ 9 w 323"/>
                <a:gd name="T67" fmla="*/ 1023 h 155"/>
                <a:gd name="T68" fmla="*/ 0 w 323"/>
                <a:gd name="T69" fmla="*/ 902 h 155"/>
                <a:gd name="T70" fmla="*/ 0 w 323"/>
                <a:gd name="T71" fmla="*/ 837 h 155"/>
                <a:gd name="T72" fmla="*/ 0 w 323"/>
                <a:gd name="T73" fmla="*/ 716 h 155"/>
                <a:gd name="T74" fmla="*/ 13 w 323"/>
                <a:gd name="T75" fmla="*/ 716 h 155"/>
                <a:gd name="T76" fmla="*/ 13 w 323"/>
                <a:gd name="T77" fmla="*/ 837 h 155"/>
                <a:gd name="T78" fmla="*/ 17 w 323"/>
                <a:gd name="T79" fmla="*/ 902 h 155"/>
                <a:gd name="T80" fmla="*/ 35 w 323"/>
                <a:gd name="T81" fmla="*/ 1079 h 155"/>
                <a:gd name="T82" fmla="*/ 69 w 323"/>
                <a:gd name="T83" fmla="*/ 1200 h 155"/>
                <a:gd name="T84" fmla="*/ 108 w 323"/>
                <a:gd name="T85" fmla="*/ 1256 h 155"/>
                <a:gd name="T86" fmla="*/ 147 w 323"/>
                <a:gd name="T87" fmla="*/ 1200 h 155"/>
                <a:gd name="T88" fmla="*/ 181 w 323"/>
                <a:gd name="T89" fmla="*/ 1079 h 155"/>
                <a:gd name="T90" fmla="*/ 198 w 323"/>
                <a:gd name="T91" fmla="*/ 902 h 155"/>
                <a:gd name="T92" fmla="*/ 203 w 323"/>
                <a:gd name="T93" fmla="*/ 837 h 155"/>
                <a:gd name="T94" fmla="*/ 203 w 323"/>
                <a:gd name="T95" fmla="*/ 596 h 155"/>
                <a:gd name="T96" fmla="*/ 198 w 323"/>
                <a:gd name="T97" fmla="*/ 540 h 155"/>
                <a:gd name="T98" fmla="*/ 181 w 323"/>
                <a:gd name="T99" fmla="*/ 362 h 155"/>
                <a:gd name="T100" fmla="*/ 147 w 323"/>
                <a:gd name="T101" fmla="*/ 242 h 155"/>
                <a:gd name="T102" fmla="*/ 108 w 323"/>
                <a:gd name="T103" fmla="*/ 177 h 155"/>
                <a:gd name="T104" fmla="*/ 69 w 323"/>
                <a:gd name="T105" fmla="*/ 242 h 155"/>
                <a:gd name="T106" fmla="*/ 35 w 323"/>
                <a:gd name="T107" fmla="*/ 362 h 155"/>
                <a:gd name="T108" fmla="*/ 17 w 323"/>
                <a:gd name="T109" fmla="*/ 540 h 155"/>
                <a:gd name="T110" fmla="*/ 9 w 323"/>
                <a:gd name="T111" fmla="*/ 660 h 155"/>
                <a:gd name="T112" fmla="*/ 0 w 323"/>
                <a:gd name="T113" fmla="*/ 596 h 155"/>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323"/>
                <a:gd name="T172" fmla="*/ 0 h 155"/>
                <a:gd name="T173" fmla="*/ 323 w 323"/>
                <a:gd name="T174" fmla="*/ 155 h 155"/>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323" h="155">
                  <a:moveTo>
                    <a:pt x="0" y="64"/>
                  </a:moveTo>
                  <a:lnTo>
                    <a:pt x="0" y="58"/>
                  </a:lnTo>
                  <a:lnTo>
                    <a:pt x="13" y="45"/>
                  </a:lnTo>
                  <a:lnTo>
                    <a:pt x="45" y="19"/>
                  </a:lnTo>
                  <a:lnTo>
                    <a:pt x="52" y="19"/>
                  </a:lnTo>
                  <a:lnTo>
                    <a:pt x="103" y="6"/>
                  </a:lnTo>
                  <a:lnTo>
                    <a:pt x="161" y="0"/>
                  </a:lnTo>
                  <a:lnTo>
                    <a:pt x="220" y="6"/>
                  </a:lnTo>
                  <a:lnTo>
                    <a:pt x="271" y="19"/>
                  </a:lnTo>
                  <a:lnTo>
                    <a:pt x="278" y="19"/>
                  </a:lnTo>
                  <a:lnTo>
                    <a:pt x="310" y="45"/>
                  </a:lnTo>
                  <a:lnTo>
                    <a:pt x="323" y="58"/>
                  </a:lnTo>
                  <a:lnTo>
                    <a:pt x="323" y="64"/>
                  </a:lnTo>
                  <a:lnTo>
                    <a:pt x="323" y="90"/>
                  </a:lnTo>
                  <a:lnTo>
                    <a:pt x="323" y="97"/>
                  </a:lnTo>
                  <a:lnTo>
                    <a:pt x="310" y="110"/>
                  </a:lnTo>
                  <a:lnTo>
                    <a:pt x="278" y="135"/>
                  </a:lnTo>
                  <a:lnTo>
                    <a:pt x="271" y="135"/>
                  </a:lnTo>
                  <a:lnTo>
                    <a:pt x="220" y="148"/>
                  </a:lnTo>
                  <a:lnTo>
                    <a:pt x="161" y="155"/>
                  </a:lnTo>
                  <a:lnTo>
                    <a:pt x="103" y="148"/>
                  </a:lnTo>
                  <a:lnTo>
                    <a:pt x="52" y="135"/>
                  </a:lnTo>
                  <a:lnTo>
                    <a:pt x="45" y="135"/>
                  </a:lnTo>
                  <a:lnTo>
                    <a:pt x="13" y="110"/>
                  </a:lnTo>
                  <a:lnTo>
                    <a:pt x="0" y="97"/>
                  </a:lnTo>
                  <a:lnTo>
                    <a:pt x="0" y="90"/>
                  </a:lnTo>
                  <a:lnTo>
                    <a:pt x="0" y="77"/>
                  </a:lnTo>
                  <a:lnTo>
                    <a:pt x="19" y="77"/>
                  </a:lnTo>
                  <a:lnTo>
                    <a:pt x="19" y="90"/>
                  </a:lnTo>
                  <a:lnTo>
                    <a:pt x="26" y="97"/>
                  </a:lnTo>
                  <a:lnTo>
                    <a:pt x="52" y="116"/>
                  </a:lnTo>
                  <a:lnTo>
                    <a:pt x="103" y="129"/>
                  </a:lnTo>
                  <a:lnTo>
                    <a:pt x="161" y="135"/>
                  </a:lnTo>
                  <a:lnTo>
                    <a:pt x="220" y="129"/>
                  </a:lnTo>
                  <a:lnTo>
                    <a:pt x="271" y="116"/>
                  </a:lnTo>
                  <a:lnTo>
                    <a:pt x="297" y="97"/>
                  </a:lnTo>
                  <a:lnTo>
                    <a:pt x="304" y="90"/>
                  </a:lnTo>
                  <a:lnTo>
                    <a:pt x="304" y="64"/>
                  </a:lnTo>
                  <a:lnTo>
                    <a:pt x="297" y="58"/>
                  </a:lnTo>
                  <a:lnTo>
                    <a:pt x="271" y="39"/>
                  </a:lnTo>
                  <a:lnTo>
                    <a:pt x="220" y="26"/>
                  </a:lnTo>
                  <a:lnTo>
                    <a:pt x="161" y="19"/>
                  </a:lnTo>
                  <a:lnTo>
                    <a:pt x="103" y="26"/>
                  </a:lnTo>
                  <a:lnTo>
                    <a:pt x="52" y="39"/>
                  </a:lnTo>
                  <a:lnTo>
                    <a:pt x="26" y="58"/>
                  </a:lnTo>
                  <a:lnTo>
                    <a:pt x="13" y="71"/>
                  </a:lnTo>
                  <a:lnTo>
                    <a:pt x="0" y="64"/>
                  </a:lnTo>
                  <a:close/>
                </a:path>
              </a:pathLst>
            </a:custGeom>
            <a:solidFill>
              <a:srgbClr val="000000"/>
            </a:solidFill>
            <a:ln w="9525">
              <a:solidFill>
                <a:schemeClr val="tx1"/>
              </a:solidFill>
              <a:round/>
              <a:headEnd/>
              <a:tailEnd/>
            </a:ln>
          </p:spPr>
          <p:txBody>
            <a:bodyPr/>
            <a:lstStyle/>
            <a:p>
              <a:endParaRPr lang="nl-NL"/>
            </a:p>
          </p:txBody>
        </p:sp>
        <p:sp>
          <p:nvSpPr>
            <p:cNvPr id="15438" name="Rectangle 72"/>
            <p:cNvSpPr>
              <a:spLocks noChangeArrowheads="1"/>
            </p:cNvSpPr>
            <p:nvPr/>
          </p:nvSpPr>
          <p:spPr bwMode="auto">
            <a:xfrm>
              <a:off x="1113" y="3471"/>
              <a:ext cx="10" cy="8"/>
            </a:xfrm>
            <a:prstGeom prst="rect">
              <a:avLst/>
            </a:prstGeom>
            <a:solidFill>
              <a:srgbClr val="000000"/>
            </a:solidFill>
            <a:ln w="9525">
              <a:solidFill>
                <a:schemeClr val="tx1"/>
              </a:solidFill>
              <a:miter lim="800000"/>
              <a:headEnd/>
              <a:tailEnd/>
            </a:ln>
          </p:spPr>
          <p:txBody>
            <a:bodyPr/>
            <a:lstStyle>
              <a:lvl1pPr>
                <a:defRPr sz="2800">
                  <a:solidFill>
                    <a:schemeClr val="tx1"/>
                  </a:solidFill>
                  <a:latin typeface="Trebuchet MS" pitchFamily="34" charset="0"/>
                </a:defRPr>
              </a:lvl1pPr>
              <a:lvl2pPr marL="742950" indent="-285750">
                <a:defRPr sz="2800">
                  <a:solidFill>
                    <a:schemeClr val="tx1"/>
                  </a:solidFill>
                  <a:latin typeface="Trebuchet MS" pitchFamily="34" charset="0"/>
                </a:defRPr>
              </a:lvl2pPr>
              <a:lvl3pPr marL="1143000" indent="-228600">
                <a:defRPr sz="2800">
                  <a:solidFill>
                    <a:schemeClr val="tx1"/>
                  </a:solidFill>
                  <a:latin typeface="Trebuchet MS" pitchFamily="34" charset="0"/>
                </a:defRPr>
              </a:lvl3pPr>
              <a:lvl4pPr marL="1600200" indent="-228600">
                <a:defRPr sz="2800">
                  <a:solidFill>
                    <a:schemeClr val="tx1"/>
                  </a:solidFill>
                  <a:latin typeface="Trebuchet MS" pitchFamily="34" charset="0"/>
                </a:defRPr>
              </a:lvl4pPr>
              <a:lvl5pPr marL="2057400" indent="-228600">
                <a:defRPr sz="2800">
                  <a:solidFill>
                    <a:schemeClr val="tx1"/>
                  </a:solidFill>
                  <a:latin typeface="Trebuchet MS" pitchFamily="34" charset="0"/>
                </a:defRPr>
              </a:lvl5pPr>
              <a:lvl6pPr marL="2514600" indent="-228600" algn="ctr" eaLnBrk="0" fontAlgn="base" hangingPunct="0">
                <a:spcBef>
                  <a:spcPct val="0"/>
                </a:spcBef>
                <a:spcAft>
                  <a:spcPct val="0"/>
                </a:spcAft>
                <a:defRPr sz="2800">
                  <a:solidFill>
                    <a:schemeClr val="tx1"/>
                  </a:solidFill>
                  <a:latin typeface="Trebuchet MS" pitchFamily="34" charset="0"/>
                </a:defRPr>
              </a:lvl6pPr>
              <a:lvl7pPr marL="2971800" indent="-228600" algn="ctr" eaLnBrk="0" fontAlgn="base" hangingPunct="0">
                <a:spcBef>
                  <a:spcPct val="0"/>
                </a:spcBef>
                <a:spcAft>
                  <a:spcPct val="0"/>
                </a:spcAft>
                <a:defRPr sz="2800">
                  <a:solidFill>
                    <a:schemeClr val="tx1"/>
                  </a:solidFill>
                  <a:latin typeface="Trebuchet MS" pitchFamily="34" charset="0"/>
                </a:defRPr>
              </a:lvl7pPr>
              <a:lvl8pPr marL="3429000" indent="-228600" algn="ctr" eaLnBrk="0" fontAlgn="base" hangingPunct="0">
                <a:spcBef>
                  <a:spcPct val="0"/>
                </a:spcBef>
                <a:spcAft>
                  <a:spcPct val="0"/>
                </a:spcAft>
                <a:defRPr sz="2800">
                  <a:solidFill>
                    <a:schemeClr val="tx1"/>
                  </a:solidFill>
                  <a:latin typeface="Trebuchet MS" pitchFamily="34" charset="0"/>
                </a:defRPr>
              </a:lvl8pPr>
              <a:lvl9pPr marL="3886200" indent="-228600" algn="ctr" eaLnBrk="0" fontAlgn="base" hangingPunct="0">
                <a:spcBef>
                  <a:spcPct val="0"/>
                </a:spcBef>
                <a:spcAft>
                  <a:spcPct val="0"/>
                </a:spcAft>
                <a:defRPr sz="2800">
                  <a:solidFill>
                    <a:schemeClr val="tx1"/>
                  </a:solidFill>
                  <a:latin typeface="Trebuchet MS" pitchFamily="34" charset="0"/>
                </a:defRPr>
              </a:lvl9pPr>
            </a:lstStyle>
            <a:p>
              <a:pPr eaLnBrk="1" hangingPunct="1"/>
              <a:endParaRPr lang="nl-NL" altLang="nl-NL" sz="2400">
                <a:latin typeface="Times New Roman" pitchFamily="18" charset="0"/>
              </a:endParaRPr>
            </a:p>
          </p:txBody>
        </p:sp>
        <p:sp>
          <p:nvSpPr>
            <p:cNvPr id="15439" name="Freeform 73"/>
            <p:cNvSpPr>
              <a:spLocks/>
            </p:cNvSpPr>
            <p:nvPr/>
          </p:nvSpPr>
          <p:spPr bwMode="auto">
            <a:xfrm>
              <a:off x="1167" y="3093"/>
              <a:ext cx="170" cy="101"/>
            </a:xfrm>
            <a:custGeom>
              <a:avLst/>
              <a:gdLst>
                <a:gd name="T0" fmla="*/ 0 w 324"/>
                <a:gd name="T1" fmla="*/ 596 h 155"/>
                <a:gd name="T2" fmla="*/ 0 w 324"/>
                <a:gd name="T3" fmla="*/ 540 h 155"/>
                <a:gd name="T4" fmla="*/ 9 w 324"/>
                <a:gd name="T5" fmla="*/ 418 h 155"/>
                <a:gd name="T6" fmla="*/ 9 w 324"/>
                <a:gd name="T7" fmla="*/ 418 h 155"/>
                <a:gd name="T8" fmla="*/ 31 w 324"/>
                <a:gd name="T9" fmla="*/ 177 h 155"/>
                <a:gd name="T10" fmla="*/ 36 w 324"/>
                <a:gd name="T11" fmla="*/ 177 h 155"/>
                <a:gd name="T12" fmla="*/ 72 w 324"/>
                <a:gd name="T13" fmla="*/ 56 h 155"/>
                <a:gd name="T14" fmla="*/ 72 w 324"/>
                <a:gd name="T15" fmla="*/ 56 h 155"/>
                <a:gd name="T16" fmla="*/ 112 w 324"/>
                <a:gd name="T17" fmla="*/ 0 h 155"/>
                <a:gd name="T18" fmla="*/ 112 w 324"/>
                <a:gd name="T19" fmla="*/ 0 h 155"/>
                <a:gd name="T20" fmla="*/ 152 w 324"/>
                <a:gd name="T21" fmla="*/ 56 h 155"/>
                <a:gd name="T22" fmla="*/ 152 w 324"/>
                <a:gd name="T23" fmla="*/ 56 h 155"/>
                <a:gd name="T24" fmla="*/ 188 w 324"/>
                <a:gd name="T25" fmla="*/ 177 h 155"/>
                <a:gd name="T26" fmla="*/ 192 w 324"/>
                <a:gd name="T27" fmla="*/ 177 h 155"/>
                <a:gd name="T28" fmla="*/ 215 w 324"/>
                <a:gd name="T29" fmla="*/ 418 h 155"/>
                <a:gd name="T30" fmla="*/ 215 w 324"/>
                <a:gd name="T31" fmla="*/ 418 h 155"/>
                <a:gd name="T32" fmla="*/ 224 w 324"/>
                <a:gd name="T33" fmla="*/ 540 h 155"/>
                <a:gd name="T34" fmla="*/ 224 w 324"/>
                <a:gd name="T35" fmla="*/ 596 h 155"/>
                <a:gd name="T36" fmla="*/ 224 w 324"/>
                <a:gd name="T37" fmla="*/ 837 h 155"/>
                <a:gd name="T38" fmla="*/ 224 w 324"/>
                <a:gd name="T39" fmla="*/ 902 h 155"/>
                <a:gd name="T40" fmla="*/ 215 w 324"/>
                <a:gd name="T41" fmla="*/ 1023 h 155"/>
                <a:gd name="T42" fmla="*/ 215 w 324"/>
                <a:gd name="T43" fmla="*/ 1023 h 155"/>
                <a:gd name="T44" fmla="*/ 192 w 324"/>
                <a:gd name="T45" fmla="*/ 1256 h 155"/>
                <a:gd name="T46" fmla="*/ 188 w 324"/>
                <a:gd name="T47" fmla="*/ 1256 h 155"/>
                <a:gd name="T48" fmla="*/ 152 w 324"/>
                <a:gd name="T49" fmla="*/ 1377 h 155"/>
                <a:gd name="T50" fmla="*/ 152 w 324"/>
                <a:gd name="T51" fmla="*/ 1377 h 155"/>
                <a:gd name="T52" fmla="*/ 112 w 324"/>
                <a:gd name="T53" fmla="*/ 1442 h 155"/>
                <a:gd name="T54" fmla="*/ 112 w 324"/>
                <a:gd name="T55" fmla="*/ 1442 h 155"/>
                <a:gd name="T56" fmla="*/ 72 w 324"/>
                <a:gd name="T57" fmla="*/ 1377 h 155"/>
                <a:gd name="T58" fmla="*/ 72 w 324"/>
                <a:gd name="T59" fmla="*/ 1377 h 155"/>
                <a:gd name="T60" fmla="*/ 36 w 324"/>
                <a:gd name="T61" fmla="*/ 1256 h 155"/>
                <a:gd name="T62" fmla="*/ 31 w 324"/>
                <a:gd name="T63" fmla="*/ 1256 h 155"/>
                <a:gd name="T64" fmla="*/ 9 w 324"/>
                <a:gd name="T65" fmla="*/ 1023 h 155"/>
                <a:gd name="T66" fmla="*/ 9 w 324"/>
                <a:gd name="T67" fmla="*/ 1023 h 155"/>
                <a:gd name="T68" fmla="*/ 0 w 324"/>
                <a:gd name="T69" fmla="*/ 902 h 155"/>
                <a:gd name="T70" fmla="*/ 0 w 324"/>
                <a:gd name="T71" fmla="*/ 837 h 155"/>
                <a:gd name="T72" fmla="*/ 0 w 324"/>
                <a:gd name="T73" fmla="*/ 716 h 155"/>
                <a:gd name="T74" fmla="*/ 14 w 324"/>
                <a:gd name="T75" fmla="*/ 716 h 155"/>
                <a:gd name="T76" fmla="*/ 14 w 324"/>
                <a:gd name="T77" fmla="*/ 837 h 155"/>
                <a:gd name="T78" fmla="*/ 18 w 324"/>
                <a:gd name="T79" fmla="*/ 902 h 155"/>
                <a:gd name="T80" fmla="*/ 36 w 324"/>
                <a:gd name="T81" fmla="*/ 1079 h 155"/>
                <a:gd name="T82" fmla="*/ 72 w 324"/>
                <a:gd name="T83" fmla="*/ 1200 h 155"/>
                <a:gd name="T84" fmla="*/ 112 w 324"/>
                <a:gd name="T85" fmla="*/ 1256 h 155"/>
                <a:gd name="T86" fmla="*/ 152 w 324"/>
                <a:gd name="T87" fmla="*/ 1200 h 155"/>
                <a:gd name="T88" fmla="*/ 188 w 324"/>
                <a:gd name="T89" fmla="*/ 1079 h 155"/>
                <a:gd name="T90" fmla="*/ 206 w 324"/>
                <a:gd name="T91" fmla="*/ 902 h 155"/>
                <a:gd name="T92" fmla="*/ 210 w 324"/>
                <a:gd name="T93" fmla="*/ 837 h 155"/>
                <a:gd name="T94" fmla="*/ 210 w 324"/>
                <a:gd name="T95" fmla="*/ 596 h 155"/>
                <a:gd name="T96" fmla="*/ 206 w 324"/>
                <a:gd name="T97" fmla="*/ 540 h 155"/>
                <a:gd name="T98" fmla="*/ 188 w 324"/>
                <a:gd name="T99" fmla="*/ 353 h 155"/>
                <a:gd name="T100" fmla="*/ 152 w 324"/>
                <a:gd name="T101" fmla="*/ 242 h 155"/>
                <a:gd name="T102" fmla="*/ 112 w 324"/>
                <a:gd name="T103" fmla="*/ 177 h 155"/>
                <a:gd name="T104" fmla="*/ 72 w 324"/>
                <a:gd name="T105" fmla="*/ 242 h 155"/>
                <a:gd name="T106" fmla="*/ 36 w 324"/>
                <a:gd name="T107" fmla="*/ 353 h 155"/>
                <a:gd name="T108" fmla="*/ 18 w 324"/>
                <a:gd name="T109" fmla="*/ 540 h 155"/>
                <a:gd name="T110" fmla="*/ 9 w 324"/>
                <a:gd name="T111" fmla="*/ 660 h 155"/>
                <a:gd name="T112" fmla="*/ 0 w 324"/>
                <a:gd name="T113" fmla="*/ 596 h 155"/>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324"/>
                <a:gd name="T172" fmla="*/ 0 h 155"/>
                <a:gd name="T173" fmla="*/ 324 w 324"/>
                <a:gd name="T174" fmla="*/ 155 h 155"/>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324" h="155">
                  <a:moveTo>
                    <a:pt x="0" y="64"/>
                  </a:moveTo>
                  <a:lnTo>
                    <a:pt x="0" y="58"/>
                  </a:lnTo>
                  <a:lnTo>
                    <a:pt x="13" y="45"/>
                  </a:lnTo>
                  <a:lnTo>
                    <a:pt x="46" y="19"/>
                  </a:lnTo>
                  <a:lnTo>
                    <a:pt x="52" y="19"/>
                  </a:lnTo>
                  <a:lnTo>
                    <a:pt x="104" y="6"/>
                  </a:lnTo>
                  <a:lnTo>
                    <a:pt x="162" y="0"/>
                  </a:lnTo>
                  <a:lnTo>
                    <a:pt x="220" y="6"/>
                  </a:lnTo>
                  <a:lnTo>
                    <a:pt x="272" y="19"/>
                  </a:lnTo>
                  <a:lnTo>
                    <a:pt x="278" y="19"/>
                  </a:lnTo>
                  <a:lnTo>
                    <a:pt x="311" y="45"/>
                  </a:lnTo>
                  <a:lnTo>
                    <a:pt x="324" y="58"/>
                  </a:lnTo>
                  <a:lnTo>
                    <a:pt x="324" y="64"/>
                  </a:lnTo>
                  <a:lnTo>
                    <a:pt x="324" y="90"/>
                  </a:lnTo>
                  <a:lnTo>
                    <a:pt x="324" y="97"/>
                  </a:lnTo>
                  <a:lnTo>
                    <a:pt x="311" y="110"/>
                  </a:lnTo>
                  <a:lnTo>
                    <a:pt x="278" y="135"/>
                  </a:lnTo>
                  <a:lnTo>
                    <a:pt x="272" y="135"/>
                  </a:lnTo>
                  <a:lnTo>
                    <a:pt x="220" y="148"/>
                  </a:lnTo>
                  <a:lnTo>
                    <a:pt x="162" y="155"/>
                  </a:lnTo>
                  <a:lnTo>
                    <a:pt x="104" y="148"/>
                  </a:lnTo>
                  <a:lnTo>
                    <a:pt x="52" y="135"/>
                  </a:lnTo>
                  <a:lnTo>
                    <a:pt x="46" y="135"/>
                  </a:lnTo>
                  <a:lnTo>
                    <a:pt x="13" y="110"/>
                  </a:lnTo>
                  <a:lnTo>
                    <a:pt x="0" y="97"/>
                  </a:lnTo>
                  <a:lnTo>
                    <a:pt x="0" y="90"/>
                  </a:lnTo>
                  <a:lnTo>
                    <a:pt x="0" y="77"/>
                  </a:lnTo>
                  <a:lnTo>
                    <a:pt x="20" y="77"/>
                  </a:lnTo>
                  <a:lnTo>
                    <a:pt x="20" y="90"/>
                  </a:lnTo>
                  <a:lnTo>
                    <a:pt x="26" y="97"/>
                  </a:lnTo>
                  <a:lnTo>
                    <a:pt x="52" y="116"/>
                  </a:lnTo>
                  <a:lnTo>
                    <a:pt x="104" y="129"/>
                  </a:lnTo>
                  <a:lnTo>
                    <a:pt x="162" y="135"/>
                  </a:lnTo>
                  <a:lnTo>
                    <a:pt x="220" y="129"/>
                  </a:lnTo>
                  <a:lnTo>
                    <a:pt x="272" y="116"/>
                  </a:lnTo>
                  <a:lnTo>
                    <a:pt x="298" y="97"/>
                  </a:lnTo>
                  <a:lnTo>
                    <a:pt x="304" y="90"/>
                  </a:lnTo>
                  <a:lnTo>
                    <a:pt x="304" y="64"/>
                  </a:lnTo>
                  <a:lnTo>
                    <a:pt x="298" y="58"/>
                  </a:lnTo>
                  <a:lnTo>
                    <a:pt x="272" y="38"/>
                  </a:lnTo>
                  <a:lnTo>
                    <a:pt x="220" y="26"/>
                  </a:lnTo>
                  <a:lnTo>
                    <a:pt x="162" y="19"/>
                  </a:lnTo>
                  <a:lnTo>
                    <a:pt x="104" y="26"/>
                  </a:lnTo>
                  <a:lnTo>
                    <a:pt x="52" y="38"/>
                  </a:lnTo>
                  <a:lnTo>
                    <a:pt x="26" y="58"/>
                  </a:lnTo>
                  <a:lnTo>
                    <a:pt x="13" y="71"/>
                  </a:lnTo>
                  <a:lnTo>
                    <a:pt x="0" y="64"/>
                  </a:lnTo>
                  <a:close/>
                </a:path>
              </a:pathLst>
            </a:custGeom>
            <a:solidFill>
              <a:srgbClr val="000000"/>
            </a:solidFill>
            <a:ln w="9525">
              <a:solidFill>
                <a:schemeClr val="tx1"/>
              </a:solidFill>
              <a:round/>
              <a:headEnd/>
              <a:tailEnd/>
            </a:ln>
          </p:spPr>
          <p:txBody>
            <a:bodyPr/>
            <a:lstStyle/>
            <a:p>
              <a:endParaRPr lang="nl-NL"/>
            </a:p>
          </p:txBody>
        </p:sp>
        <p:sp>
          <p:nvSpPr>
            <p:cNvPr id="15440" name="Rectangle 74"/>
            <p:cNvSpPr>
              <a:spLocks noChangeArrowheads="1"/>
            </p:cNvSpPr>
            <p:nvPr/>
          </p:nvSpPr>
          <p:spPr bwMode="auto">
            <a:xfrm>
              <a:off x="1167" y="3135"/>
              <a:ext cx="11" cy="8"/>
            </a:xfrm>
            <a:prstGeom prst="rect">
              <a:avLst/>
            </a:prstGeom>
            <a:solidFill>
              <a:srgbClr val="000000"/>
            </a:solidFill>
            <a:ln w="9525">
              <a:solidFill>
                <a:schemeClr val="tx1"/>
              </a:solidFill>
              <a:miter lim="800000"/>
              <a:headEnd/>
              <a:tailEnd/>
            </a:ln>
          </p:spPr>
          <p:txBody>
            <a:bodyPr/>
            <a:lstStyle>
              <a:lvl1pPr>
                <a:defRPr sz="2800">
                  <a:solidFill>
                    <a:schemeClr val="tx1"/>
                  </a:solidFill>
                  <a:latin typeface="Trebuchet MS" pitchFamily="34" charset="0"/>
                </a:defRPr>
              </a:lvl1pPr>
              <a:lvl2pPr marL="742950" indent="-285750">
                <a:defRPr sz="2800">
                  <a:solidFill>
                    <a:schemeClr val="tx1"/>
                  </a:solidFill>
                  <a:latin typeface="Trebuchet MS" pitchFamily="34" charset="0"/>
                </a:defRPr>
              </a:lvl2pPr>
              <a:lvl3pPr marL="1143000" indent="-228600">
                <a:defRPr sz="2800">
                  <a:solidFill>
                    <a:schemeClr val="tx1"/>
                  </a:solidFill>
                  <a:latin typeface="Trebuchet MS" pitchFamily="34" charset="0"/>
                </a:defRPr>
              </a:lvl3pPr>
              <a:lvl4pPr marL="1600200" indent="-228600">
                <a:defRPr sz="2800">
                  <a:solidFill>
                    <a:schemeClr val="tx1"/>
                  </a:solidFill>
                  <a:latin typeface="Trebuchet MS" pitchFamily="34" charset="0"/>
                </a:defRPr>
              </a:lvl4pPr>
              <a:lvl5pPr marL="2057400" indent="-228600">
                <a:defRPr sz="2800">
                  <a:solidFill>
                    <a:schemeClr val="tx1"/>
                  </a:solidFill>
                  <a:latin typeface="Trebuchet MS" pitchFamily="34" charset="0"/>
                </a:defRPr>
              </a:lvl5pPr>
              <a:lvl6pPr marL="2514600" indent="-228600" algn="ctr" eaLnBrk="0" fontAlgn="base" hangingPunct="0">
                <a:spcBef>
                  <a:spcPct val="0"/>
                </a:spcBef>
                <a:spcAft>
                  <a:spcPct val="0"/>
                </a:spcAft>
                <a:defRPr sz="2800">
                  <a:solidFill>
                    <a:schemeClr val="tx1"/>
                  </a:solidFill>
                  <a:latin typeface="Trebuchet MS" pitchFamily="34" charset="0"/>
                </a:defRPr>
              </a:lvl6pPr>
              <a:lvl7pPr marL="2971800" indent="-228600" algn="ctr" eaLnBrk="0" fontAlgn="base" hangingPunct="0">
                <a:spcBef>
                  <a:spcPct val="0"/>
                </a:spcBef>
                <a:spcAft>
                  <a:spcPct val="0"/>
                </a:spcAft>
                <a:defRPr sz="2800">
                  <a:solidFill>
                    <a:schemeClr val="tx1"/>
                  </a:solidFill>
                  <a:latin typeface="Trebuchet MS" pitchFamily="34" charset="0"/>
                </a:defRPr>
              </a:lvl7pPr>
              <a:lvl8pPr marL="3429000" indent="-228600" algn="ctr" eaLnBrk="0" fontAlgn="base" hangingPunct="0">
                <a:spcBef>
                  <a:spcPct val="0"/>
                </a:spcBef>
                <a:spcAft>
                  <a:spcPct val="0"/>
                </a:spcAft>
                <a:defRPr sz="2800">
                  <a:solidFill>
                    <a:schemeClr val="tx1"/>
                  </a:solidFill>
                  <a:latin typeface="Trebuchet MS" pitchFamily="34" charset="0"/>
                </a:defRPr>
              </a:lvl8pPr>
              <a:lvl9pPr marL="3886200" indent="-228600" algn="ctr" eaLnBrk="0" fontAlgn="base" hangingPunct="0">
                <a:spcBef>
                  <a:spcPct val="0"/>
                </a:spcBef>
                <a:spcAft>
                  <a:spcPct val="0"/>
                </a:spcAft>
                <a:defRPr sz="2800">
                  <a:solidFill>
                    <a:schemeClr val="tx1"/>
                  </a:solidFill>
                  <a:latin typeface="Trebuchet MS" pitchFamily="34" charset="0"/>
                </a:defRPr>
              </a:lvl9pPr>
            </a:lstStyle>
            <a:p>
              <a:pPr eaLnBrk="1" hangingPunct="1"/>
              <a:endParaRPr lang="nl-NL" altLang="nl-NL" sz="2400">
                <a:latin typeface="Times New Roman" pitchFamily="18" charset="0"/>
              </a:endParaRPr>
            </a:p>
          </p:txBody>
        </p:sp>
        <p:sp>
          <p:nvSpPr>
            <p:cNvPr id="15441" name="Freeform 75"/>
            <p:cNvSpPr>
              <a:spLocks/>
            </p:cNvSpPr>
            <p:nvPr/>
          </p:nvSpPr>
          <p:spPr bwMode="auto">
            <a:xfrm>
              <a:off x="1103" y="3249"/>
              <a:ext cx="169" cy="100"/>
            </a:xfrm>
            <a:custGeom>
              <a:avLst/>
              <a:gdLst>
                <a:gd name="T0" fmla="*/ 0 w 324"/>
                <a:gd name="T1" fmla="*/ 528 h 155"/>
                <a:gd name="T2" fmla="*/ 0 w 324"/>
                <a:gd name="T3" fmla="*/ 479 h 155"/>
                <a:gd name="T4" fmla="*/ 8 w 324"/>
                <a:gd name="T5" fmla="*/ 372 h 155"/>
                <a:gd name="T6" fmla="*/ 8 w 324"/>
                <a:gd name="T7" fmla="*/ 372 h 155"/>
                <a:gd name="T8" fmla="*/ 30 w 324"/>
                <a:gd name="T9" fmla="*/ 157 h 155"/>
                <a:gd name="T10" fmla="*/ 33 w 324"/>
                <a:gd name="T11" fmla="*/ 157 h 155"/>
                <a:gd name="T12" fmla="*/ 67 w 324"/>
                <a:gd name="T13" fmla="*/ 50 h 155"/>
                <a:gd name="T14" fmla="*/ 67 w 324"/>
                <a:gd name="T15" fmla="*/ 50 h 155"/>
                <a:gd name="T16" fmla="*/ 104 w 324"/>
                <a:gd name="T17" fmla="*/ 0 h 155"/>
                <a:gd name="T18" fmla="*/ 104 w 324"/>
                <a:gd name="T19" fmla="*/ 0 h 155"/>
                <a:gd name="T20" fmla="*/ 142 w 324"/>
                <a:gd name="T21" fmla="*/ 50 h 155"/>
                <a:gd name="T22" fmla="*/ 142 w 324"/>
                <a:gd name="T23" fmla="*/ 50 h 155"/>
                <a:gd name="T24" fmla="*/ 175 w 324"/>
                <a:gd name="T25" fmla="*/ 157 h 155"/>
                <a:gd name="T26" fmla="*/ 179 w 324"/>
                <a:gd name="T27" fmla="*/ 157 h 155"/>
                <a:gd name="T28" fmla="*/ 200 w 324"/>
                <a:gd name="T29" fmla="*/ 372 h 155"/>
                <a:gd name="T30" fmla="*/ 200 w 324"/>
                <a:gd name="T31" fmla="*/ 372 h 155"/>
                <a:gd name="T32" fmla="*/ 209 w 324"/>
                <a:gd name="T33" fmla="*/ 479 h 155"/>
                <a:gd name="T34" fmla="*/ 209 w 324"/>
                <a:gd name="T35" fmla="*/ 528 h 155"/>
                <a:gd name="T36" fmla="*/ 209 w 324"/>
                <a:gd name="T37" fmla="*/ 743 h 155"/>
                <a:gd name="T38" fmla="*/ 209 w 324"/>
                <a:gd name="T39" fmla="*/ 801 h 155"/>
                <a:gd name="T40" fmla="*/ 200 w 324"/>
                <a:gd name="T41" fmla="*/ 908 h 155"/>
                <a:gd name="T42" fmla="*/ 200 w 324"/>
                <a:gd name="T43" fmla="*/ 908 h 155"/>
                <a:gd name="T44" fmla="*/ 179 w 324"/>
                <a:gd name="T45" fmla="*/ 1123 h 155"/>
                <a:gd name="T46" fmla="*/ 175 w 324"/>
                <a:gd name="T47" fmla="*/ 1123 h 155"/>
                <a:gd name="T48" fmla="*/ 142 w 324"/>
                <a:gd name="T49" fmla="*/ 1222 h 155"/>
                <a:gd name="T50" fmla="*/ 142 w 324"/>
                <a:gd name="T51" fmla="*/ 1222 h 155"/>
                <a:gd name="T52" fmla="*/ 104 w 324"/>
                <a:gd name="T53" fmla="*/ 1279 h 155"/>
                <a:gd name="T54" fmla="*/ 104 w 324"/>
                <a:gd name="T55" fmla="*/ 1279 h 155"/>
                <a:gd name="T56" fmla="*/ 67 w 324"/>
                <a:gd name="T57" fmla="*/ 1222 h 155"/>
                <a:gd name="T58" fmla="*/ 67 w 324"/>
                <a:gd name="T59" fmla="*/ 1222 h 155"/>
                <a:gd name="T60" fmla="*/ 33 w 324"/>
                <a:gd name="T61" fmla="*/ 1123 h 155"/>
                <a:gd name="T62" fmla="*/ 30 w 324"/>
                <a:gd name="T63" fmla="*/ 1123 h 155"/>
                <a:gd name="T64" fmla="*/ 8 w 324"/>
                <a:gd name="T65" fmla="*/ 908 h 155"/>
                <a:gd name="T66" fmla="*/ 8 w 324"/>
                <a:gd name="T67" fmla="*/ 908 h 155"/>
                <a:gd name="T68" fmla="*/ 0 w 324"/>
                <a:gd name="T69" fmla="*/ 801 h 155"/>
                <a:gd name="T70" fmla="*/ 0 w 324"/>
                <a:gd name="T71" fmla="*/ 743 h 155"/>
                <a:gd name="T72" fmla="*/ 0 w 324"/>
                <a:gd name="T73" fmla="*/ 635 h 155"/>
                <a:gd name="T74" fmla="*/ 13 w 324"/>
                <a:gd name="T75" fmla="*/ 635 h 155"/>
                <a:gd name="T76" fmla="*/ 13 w 324"/>
                <a:gd name="T77" fmla="*/ 743 h 155"/>
                <a:gd name="T78" fmla="*/ 17 w 324"/>
                <a:gd name="T79" fmla="*/ 801 h 155"/>
                <a:gd name="T80" fmla="*/ 33 w 324"/>
                <a:gd name="T81" fmla="*/ 958 h 155"/>
                <a:gd name="T82" fmla="*/ 67 w 324"/>
                <a:gd name="T83" fmla="*/ 1065 h 155"/>
                <a:gd name="T84" fmla="*/ 104 w 324"/>
                <a:gd name="T85" fmla="*/ 1123 h 155"/>
                <a:gd name="T86" fmla="*/ 142 w 324"/>
                <a:gd name="T87" fmla="*/ 1065 h 155"/>
                <a:gd name="T88" fmla="*/ 175 w 324"/>
                <a:gd name="T89" fmla="*/ 958 h 155"/>
                <a:gd name="T90" fmla="*/ 192 w 324"/>
                <a:gd name="T91" fmla="*/ 801 h 155"/>
                <a:gd name="T92" fmla="*/ 196 w 324"/>
                <a:gd name="T93" fmla="*/ 743 h 155"/>
                <a:gd name="T94" fmla="*/ 196 w 324"/>
                <a:gd name="T95" fmla="*/ 528 h 155"/>
                <a:gd name="T96" fmla="*/ 192 w 324"/>
                <a:gd name="T97" fmla="*/ 479 h 155"/>
                <a:gd name="T98" fmla="*/ 175 w 324"/>
                <a:gd name="T99" fmla="*/ 322 h 155"/>
                <a:gd name="T100" fmla="*/ 142 w 324"/>
                <a:gd name="T101" fmla="*/ 214 h 155"/>
                <a:gd name="T102" fmla="*/ 104 w 324"/>
                <a:gd name="T103" fmla="*/ 157 h 155"/>
                <a:gd name="T104" fmla="*/ 67 w 324"/>
                <a:gd name="T105" fmla="*/ 214 h 155"/>
                <a:gd name="T106" fmla="*/ 33 w 324"/>
                <a:gd name="T107" fmla="*/ 322 h 155"/>
                <a:gd name="T108" fmla="*/ 17 w 324"/>
                <a:gd name="T109" fmla="*/ 479 h 155"/>
                <a:gd name="T110" fmla="*/ 8 w 324"/>
                <a:gd name="T111" fmla="*/ 586 h 155"/>
                <a:gd name="T112" fmla="*/ 0 w 324"/>
                <a:gd name="T113" fmla="*/ 528 h 155"/>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324"/>
                <a:gd name="T172" fmla="*/ 0 h 155"/>
                <a:gd name="T173" fmla="*/ 324 w 324"/>
                <a:gd name="T174" fmla="*/ 155 h 155"/>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324" h="155">
                  <a:moveTo>
                    <a:pt x="0" y="64"/>
                  </a:moveTo>
                  <a:lnTo>
                    <a:pt x="0" y="58"/>
                  </a:lnTo>
                  <a:lnTo>
                    <a:pt x="13" y="45"/>
                  </a:lnTo>
                  <a:lnTo>
                    <a:pt x="46" y="19"/>
                  </a:lnTo>
                  <a:lnTo>
                    <a:pt x="52" y="19"/>
                  </a:lnTo>
                  <a:lnTo>
                    <a:pt x="104" y="6"/>
                  </a:lnTo>
                  <a:lnTo>
                    <a:pt x="162" y="0"/>
                  </a:lnTo>
                  <a:lnTo>
                    <a:pt x="220" y="6"/>
                  </a:lnTo>
                  <a:lnTo>
                    <a:pt x="272" y="19"/>
                  </a:lnTo>
                  <a:lnTo>
                    <a:pt x="278" y="19"/>
                  </a:lnTo>
                  <a:lnTo>
                    <a:pt x="311" y="45"/>
                  </a:lnTo>
                  <a:lnTo>
                    <a:pt x="324" y="58"/>
                  </a:lnTo>
                  <a:lnTo>
                    <a:pt x="324" y="64"/>
                  </a:lnTo>
                  <a:lnTo>
                    <a:pt x="324" y="90"/>
                  </a:lnTo>
                  <a:lnTo>
                    <a:pt x="324" y="97"/>
                  </a:lnTo>
                  <a:lnTo>
                    <a:pt x="311" y="110"/>
                  </a:lnTo>
                  <a:lnTo>
                    <a:pt x="278" y="136"/>
                  </a:lnTo>
                  <a:lnTo>
                    <a:pt x="272" y="136"/>
                  </a:lnTo>
                  <a:lnTo>
                    <a:pt x="220" y="148"/>
                  </a:lnTo>
                  <a:lnTo>
                    <a:pt x="162" y="155"/>
                  </a:lnTo>
                  <a:lnTo>
                    <a:pt x="104" y="148"/>
                  </a:lnTo>
                  <a:lnTo>
                    <a:pt x="52" y="136"/>
                  </a:lnTo>
                  <a:lnTo>
                    <a:pt x="46" y="136"/>
                  </a:lnTo>
                  <a:lnTo>
                    <a:pt x="13" y="110"/>
                  </a:lnTo>
                  <a:lnTo>
                    <a:pt x="0" y="97"/>
                  </a:lnTo>
                  <a:lnTo>
                    <a:pt x="0" y="90"/>
                  </a:lnTo>
                  <a:lnTo>
                    <a:pt x="0" y="77"/>
                  </a:lnTo>
                  <a:lnTo>
                    <a:pt x="20" y="77"/>
                  </a:lnTo>
                  <a:lnTo>
                    <a:pt x="20" y="90"/>
                  </a:lnTo>
                  <a:lnTo>
                    <a:pt x="26" y="97"/>
                  </a:lnTo>
                  <a:lnTo>
                    <a:pt x="52" y="116"/>
                  </a:lnTo>
                  <a:lnTo>
                    <a:pt x="104" y="129"/>
                  </a:lnTo>
                  <a:lnTo>
                    <a:pt x="162" y="136"/>
                  </a:lnTo>
                  <a:lnTo>
                    <a:pt x="220" y="129"/>
                  </a:lnTo>
                  <a:lnTo>
                    <a:pt x="272" y="116"/>
                  </a:lnTo>
                  <a:lnTo>
                    <a:pt x="298" y="97"/>
                  </a:lnTo>
                  <a:lnTo>
                    <a:pt x="304" y="90"/>
                  </a:lnTo>
                  <a:lnTo>
                    <a:pt x="304" y="64"/>
                  </a:lnTo>
                  <a:lnTo>
                    <a:pt x="298" y="58"/>
                  </a:lnTo>
                  <a:lnTo>
                    <a:pt x="272" y="39"/>
                  </a:lnTo>
                  <a:lnTo>
                    <a:pt x="220" y="26"/>
                  </a:lnTo>
                  <a:lnTo>
                    <a:pt x="162" y="19"/>
                  </a:lnTo>
                  <a:lnTo>
                    <a:pt x="104" y="26"/>
                  </a:lnTo>
                  <a:lnTo>
                    <a:pt x="52" y="39"/>
                  </a:lnTo>
                  <a:lnTo>
                    <a:pt x="26" y="58"/>
                  </a:lnTo>
                  <a:lnTo>
                    <a:pt x="13" y="71"/>
                  </a:lnTo>
                  <a:lnTo>
                    <a:pt x="0" y="64"/>
                  </a:lnTo>
                  <a:close/>
                </a:path>
              </a:pathLst>
            </a:custGeom>
            <a:solidFill>
              <a:srgbClr val="000000"/>
            </a:solidFill>
            <a:ln w="9525">
              <a:solidFill>
                <a:schemeClr val="tx1"/>
              </a:solidFill>
              <a:round/>
              <a:headEnd/>
              <a:tailEnd/>
            </a:ln>
          </p:spPr>
          <p:txBody>
            <a:bodyPr/>
            <a:lstStyle/>
            <a:p>
              <a:endParaRPr lang="nl-NL"/>
            </a:p>
          </p:txBody>
        </p:sp>
        <p:sp>
          <p:nvSpPr>
            <p:cNvPr id="15442" name="Rectangle 76"/>
            <p:cNvSpPr>
              <a:spLocks noChangeArrowheads="1"/>
            </p:cNvSpPr>
            <p:nvPr/>
          </p:nvSpPr>
          <p:spPr bwMode="auto">
            <a:xfrm>
              <a:off x="1103" y="3290"/>
              <a:ext cx="10" cy="9"/>
            </a:xfrm>
            <a:prstGeom prst="rect">
              <a:avLst/>
            </a:prstGeom>
            <a:solidFill>
              <a:srgbClr val="000000"/>
            </a:solidFill>
            <a:ln w="9525">
              <a:solidFill>
                <a:schemeClr val="tx1"/>
              </a:solidFill>
              <a:miter lim="800000"/>
              <a:headEnd/>
              <a:tailEnd/>
            </a:ln>
          </p:spPr>
          <p:txBody>
            <a:bodyPr/>
            <a:lstStyle>
              <a:lvl1pPr>
                <a:defRPr sz="2800">
                  <a:solidFill>
                    <a:schemeClr val="tx1"/>
                  </a:solidFill>
                  <a:latin typeface="Trebuchet MS" pitchFamily="34" charset="0"/>
                </a:defRPr>
              </a:lvl1pPr>
              <a:lvl2pPr marL="742950" indent="-285750">
                <a:defRPr sz="2800">
                  <a:solidFill>
                    <a:schemeClr val="tx1"/>
                  </a:solidFill>
                  <a:latin typeface="Trebuchet MS" pitchFamily="34" charset="0"/>
                </a:defRPr>
              </a:lvl2pPr>
              <a:lvl3pPr marL="1143000" indent="-228600">
                <a:defRPr sz="2800">
                  <a:solidFill>
                    <a:schemeClr val="tx1"/>
                  </a:solidFill>
                  <a:latin typeface="Trebuchet MS" pitchFamily="34" charset="0"/>
                </a:defRPr>
              </a:lvl3pPr>
              <a:lvl4pPr marL="1600200" indent="-228600">
                <a:defRPr sz="2800">
                  <a:solidFill>
                    <a:schemeClr val="tx1"/>
                  </a:solidFill>
                  <a:latin typeface="Trebuchet MS" pitchFamily="34" charset="0"/>
                </a:defRPr>
              </a:lvl4pPr>
              <a:lvl5pPr marL="2057400" indent="-228600">
                <a:defRPr sz="2800">
                  <a:solidFill>
                    <a:schemeClr val="tx1"/>
                  </a:solidFill>
                  <a:latin typeface="Trebuchet MS" pitchFamily="34" charset="0"/>
                </a:defRPr>
              </a:lvl5pPr>
              <a:lvl6pPr marL="2514600" indent="-228600" algn="ctr" eaLnBrk="0" fontAlgn="base" hangingPunct="0">
                <a:spcBef>
                  <a:spcPct val="0"/>
                </a:spcBef>
                <a:spcAft>
                  <a:spcPct val="0"/>
                </a:spcAft>
                <a:defRPr sz="2800">
                  <a:solidFill>
                    <a:schemeClr val="tx1"/>
                  </a:solidFill>
                  <a:latin typeface="Trebuchet MS" pitchFamily="34" charset="0"/>
                </a:defRPr>
              </a:lvl6pPr>
              <a:lvl7pPr marL="2971800" indent="-228600" algn="ctr" eaLnBrk="0" fontAlgn="base" hangingPunct="0">
                <a:spcBef>
                  <a:spcPct val="0"/>
                </a:spcBef>
                <a:spcAft>
                  <a:spcPct val="0"/>
                </a:spcAft>
                <a:defRPr sz="2800">
                  <a:solidFill>
                    <a:schemeClr val="tx1"/>
                  </a:solidFill>
                  <a:latin typeface="Trebuchet MS" pitchFamily="34" charset="0"/>
                </a:defRPr>
              </a:lvl7pPr>
              <a:lvl8pPr marL="3429000" indent="-228600" algn="ctr" eaLnBrk="0" fontAlgn="base" hangingPunct="0">
                <a:spcBef>
                  <a:spcPct val="0"/>
                </a:spcBef>
                <a:spcAft>
                  <a:spcPct val="0"/>
                </a:spcAft>
                <a:defRPr sz="2800">
                  <a:solidFill>
                    <a:schemeClr val="tx1"/>
                  </a:solidFill>
                  <a:latin typeface="Trebuchet MS" pitchFamily="34" charset="0"/>
                </a:defRPr>
              </a:lvl8pPr>
              <a:lvl9pPr marL="3886200" indent="-228600" algn="ctr" eaLnBrk="0" fontAlgn="base" hangingPunct="0">
                <a:spcBef>
                  <a:spcPct val="0"/>
                </a:spcBef>
                <a:spcAft>
                  <a:spcPct val="0"/>
                </a:spcAft>
                <a:defRPr sz="2800">
                  <a:solidFill>
                    <a:schemeClr val="tx1"/>
                  </a:solidFill>
                  <a:latin typeface="Trebuchet MS" pitchFamily="34" charset="0"/>
                </a:defRPr>
              </a:lvl9pPr>
            </a:lstStyle>
            <a:p>
              <a:pPr eaLnBrk="1" hangingPunct="1"/>
              <a:endParaRPr lang="nl-NL" altLang="nl-NL" sz="2400">
                <a:latin typeface="Times New Roman" pitchFamily="18" charset="0"/>
              </a:endParaRPr>
            </a:p>
          </p:txBody>
        </p:sp>
        <p:sp>
          <p:nvSpPr>
            <p:cNvPr id="15443" name="Freeform 77"/>
            <p:cNvSpPr>
              <a:spLocks/>
            </p:cNvSpPr>
            <p:nvPr/>
          </p:nvSpPr>
          <p:spPr bwMode="auto">
            <a:xfrm>
              <a:off x="723" y="1728"/>
              <a:ext cx="2936" cy="756"/>
            </a:xfrm>
            <a:custGeom>
              <a:avLst/>
              <a:gdLst>
                <a:gd name="T0" fmla="*/ 0 w 5601"/>
                <a:gd name="T1" fmla="*/ 10510 h 1163"/>
                <a:gd name="T2" fmla="*/ 3190 w 5601"/>
                <a:gd name="T3" fmla="*/ 10510 h 1163"/>
                <a:gd name="T4" fmla="*/ 3827 w 5601"/>
                <a:gd name="T5" fmla="*/ 118 h 1163"/>
                <a:gd name="T6" fmla="*/ 645 w 5601"/>
                <a:gd name="T7" fmla="*/ 0 h 1163"/>
                <a:gd name="T8" fmla="*/ 0 w 5601"/>
                <a:gd name="T9" fmla="*/ 10510 h 1163"/>
                <a:gd name="T10" fmla="*/ 0 60000 65536"/>
                <a:gd name="T11" fmla="*/ 0 60000 65536"/>
                <a:gd name="T12" fmla="*/ 0 60000 65536"/>
                <a:gd name="T13" fmla="*/ 0 60000 65536"/>
                <a:gd name="T14" fmla="*/ 0 60000 65536"/>
                <a:gd name="T15" fmla="*/ 0 w 5601"/>
                <a:gd name="T16" fmla="*/ 0 h 1163"/>
                <a:gd name="T17" fmla="*/ 5601 w 5601"/>
                <a:gd name="T18" fmla="*/ 1163 h 1163"/>
              </a:gdLst>
              <a:ahLst/>
              <a:cxnLst>
                <a:cxn ang="T10">
                  <a:pos x="T0" y="T1"/>
                </a:cxn>
                <a:cxn ang="T11">
                  <a:pos x="T2" y="T3"/>
                </a:cxn>
                <a:cxn ang="T12">
                  <a:pos x="T4" y="T5"/>
                </a:cxn>
                <a:cxn ang="T13">
                  <a:pos x="T6" y="T7"/>
                </a:cxn>
                <a:cxn ang="T14">
                  <a:pos x="T8" y="T9"/>
                </a:cxn>
              </a:cxnLst>
              <a:rect l="T15" t="T16" r="T17" b="T18"/>
              <a:pathLst>
                <a:path w="5601" h="1163">
                  <a:moveTo>
                    <a:pt x="0" y="1163"/>
                  </a:moveTo>
                  <a:lnTo>
                    <a:pt x="4669" y="1163"/>
                  </a:lnTo>
                  <a:lnTo>
                    <a:pt x="5601" y="13"/>
                  </a:lnTo>
                  <a:lnTo>
                    <a:pt x="944" y="0"/>
                  </a:lnTo>
                  <a:lnTo>
                    <a:pt x="0" y="1163"/>
                  </a:lnTo>
                </a:path>
              </a:pathLst>
            </a:custGeom>
            <a:noFill/>
            <a:ln w="0">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nl-NL"/>
            </a:p>
          </p:txBody>
        </p:sp>
        <p:sp>
          <p:nvSpPr>
            <p:cNvPr id="15444" name="Freeform 78"/>
            <p:cNvSpPr>
              <a:spLocks/>
            </p:cNvSpPr>
            <p:nvPr/>
          </p:nvSpPr>
          <p:spPr bwMode="auto">
            <a:xfrm>
              <a:off x="720" y="2862"/>
              <a:ext cx="2939" cy="765"/>
            </a:xfrm>
            <a:custGeom>
              <a:avLst/>
              <a:gdLst>
                <a:gd name="T0" fmla="*/ 0 w 5607"/>
                <a:gd name="T1" fmla="*/ 10620 h 1177"/>
                <a:gd name="T2" fmla="*/ 3184 w 5607"/>
                <a:gd name="T3" fmla="*/ 10557 h 1177"/>
                <a:gd name="T4" fmla="*/ 3829 w 5607"/>
                <a:gd name="T5" fmla="*/ 0 h 1177"/>
                <a:gd name="T6" fmla="*/ 631 w 5607"/>
                <a:gd name="T7" fmla="*/ 0 h 1177"/>
                <a:gd name="T8" fmla="*/ 0 w 5607"/>
                <a:gd name="T9" fmla="*/ 10620 h 1177"/>
                <a:gd name="T10" fmla="*/ 0 60000 65536"/>
                <a:gd name="T11" fmla="*/ 0 60000 65536"/>
                <a:gd name="T12" fmla="*/ 0 60000 65536"/>
                <a:gd name="T13" fmla="*/ 0 60000 65536"/>
                <a:gd name="T14" fmla="*/ 0 60000 65536"/>
                <a:gd name="T15" fmla="*/ 0 w 5607"/>
                <a:gd name="T16" fmla="*/ 0 h 1177"/>
                <a:gd name="T17" fmla="*/ 5607 w 5607"/>
                <a:gd name="T18" fmla="*/ 1177 h 1177"/>
              </a:gdLst>
              <a:ahLst/>
              <a:cxnLst>
                <a:cxn ang="T10">
                  <a:pos x="T0" y="T1"/>
                </a:cxn>
                <a:cxn ang="T11">
                  <a:pos x="T2" y="T3"/>
                </a:cxn>
                <a:cxn ang="T12">
                  <a:pos x="T4" y="T5"/>
                </a:cxn>
                <a:cxn ang="T13">
                  <a:pos x="T6" y="T7"/>
                </a:cxn>
                <a:cxn ang="T14">
                  <a:pos x="T8" y="T9"/>
                </a:cxn>
              </a:cxnLst>
              <a:rect l="T15" t="T16" r="T17" b="T18"/>
              <a:pathLst>
                <a:path w="5607" h="1177">
                  <a:moveTo>
                    <a:pt x="0" y="1177"/>
                  </a:moveTo>
                  <a:lnTo>
                    <a:pt x="4662" y="1170"/>
                  </a:lnTo>
                  <a:lnTo>
                    <a:pt x="5607" y="0"/>
                  </a:lnTo>
                  <a:lnTo>
                    <a:pt x="924" y="0"/>
                  </a:lnTo>
                  <a:lnTo>
                    <a:pt x="0" y="1177"/>
                  </a:lnTo>
                </a:path>
              </a:pathLst>
            </a:custGeom>
            <a:noFill/>
            <a:ln w="0">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nl-NL"/>
            </a:p>
          </p:txBody>
        </p:sp>
        <p:sp>
          <p:nvSpPr>
            <p:cNvPr id="15445" name="Freeform 79"/>
            <p:cNvSpPr>
              <a:spLocks/>
            </p:cNvSpPr>
            <p:nvPr/>
          </p:nvSpPr>
          <p:spPr bwMode="auto">
            <a:xfrm>
              <a:off x="1109" y="3160"/>
              <a:ext cx="25" cy="46"/>
            </a:xfrm>
            <a:custGeom>
              <a:avLst/>
              <a:gdLst>
                <a:gd name="T0" fmla="*/ 0 w 46"/>
                <a:gd name="T1" fmla="*/ 617 h 71"/>
                <a:gd name="T2" fmla="*/ 0 w 46"/>
                <a:gd name="T3" fmla="*/ 617 h 71"/>
                <a:gd name="T4" fmla="*/ 28 w 46"/>
                <a:gd name="T5" fmla="*/ 0 h 71"/>
                <a:gd name="T6" fmla="*/ 48 w 46"/>
                <a:gd name="T7" fmla="*/ 0 h 71"/>
                <a:gd name="T8" fmla="*/ 21 w 46"/>
                <a:gd name="T9" fmla="*/ 617 h 71"/>
                <a:gd name="T10" fmla="*/ 0 w 46"/>
                <a:gd name="T11" fmla="*/ 617 h 71"/>
                <a:gd name="T12" fmla="*/ 0 60000 65536"/>
                <a:gd name="T13" fmla="*/ 0 60000 65536"/>
                <a:gd name="T14" fmla="*/ 0 60000 65536"/>
                <a:gd name="T15" fmla="*/ 0 60000 65536"/>
                <a:gd name="T16" fmla="*/ 0 60000 65536"/>
                <a:gd name="T17" fmla="*/ 0 60000 65536"/>
                <a:gd name="T18" fmla="*/ 0 w 46"/>
                <a:gd name="T19" fmla="*/ 0 h 71"/>
                <a:gd name="T20" fmla="*/ 46 w 46"/>
                <a:gd name="T21" fmla="*/ 71 h 71"/>
              </a:gdLst>
              <a:ahLst/>
              <a:cxnLst>
                <a:cxn ang="T12">
                  <a:pos x="T0" y="T1"/>
                </a:cxn>
                <a:cxn ang="T13">
                  <a:pos x="T2" y="T3"/>
                </a:cxn>
                <a:cxn ang="T14">
                  <a:pos x="T4" y="T5"/>
                </a:cxn>
                <a:cxn ang="T15">
                  <a:pos x="T6" y="T7"/>
                </a:cxn>
                <a:cxn ang="T16">
                  <a:pos x="T8" y="T9"/>
                </a:cxn>
                <a:cxn ang="T17">
                  <a:pos x="T10" y="T11"/>
                </a:cxn>
              </a:cxnLst>
              <a:rect l="T18" t="T19" r="T20" b="T21"/>
              <a:pathLst>
                <a:path w="46" h="71">
                  <a:moveTo>
                    <a:pt x="0" y="71"/>
                  </a:moveTo>
                  <a:lnTo>
                    <a:pt x="0" y="71"/>
                  </a:lnTo>
                  <a:lnTo>
                    <a:pt x="26" y="0"/>
                  </a:lnTo>
                  <a:lnTo>
                    <a:pt x="46" y="0"/>
                  </a:lnTo>
                  <a:lnTo>
                    <a:pt x="20" y="71"/>
                  </a:lnTo>
                  <a:lnTo>
                    <a:pt x="0" y="71"/>
                  </a:lnTo>
                  <a:close/>
                </a:path>
              </a:pathLst>
            </a:custGeom>
            <a:solidFill>
              <a:srgbClr val="000000"/>
            </a:solidFill>
            <a:ln w="9525">
              <a:solidFill>
                <a:schemeClr val="tx1"/>
              </a:solidFill>
              <a:round/>
              <a:headEnd/>
              <a:tailEnd/>
            </a:ln>
          </p:spPr>
          <p:txBody>
            <a:bodyPr/>
            <a:lstStyle/>
            <a:p>
              <a:endParaRPr lang="nl-NL"/>
            </a:p>
          </p:txBody>
        </p:sp>
        <p:sp>
          <p:nvSpPr>
            <p:cNvPr id="15446" name="Freeform 80"/>
            <p:cNvSpPr>
              <a:spLocks/>
            </p:cNvSpPr>
            <p:nvPr/>
          </p:nvSpPr>
          <p:spPr bwMode="auto">
            <a:xfrm>
              <a:off x="1134" y="3110"/>
              <a:ext cx="19" cy="25"/>
            </a:xfrm>
            <a:custGeom>
              <a:avLst/>
              <a:gdLst>
                <a:gd name="T0" fmla="*/ 0 w 38"/>
                <a:gd name="T1" fmla="*/ 397 h 38"/>
                <a:gd name="T2" fmla="*/ 8 w 38"/>
                <a:gd name="T3" fmla="*/ 0 h 38"/>
                <a:gd name="T4" fmla="*/ 15 w 38"/>
                <a:gd name="T5" fmla="*/ 0 h 38"/>
                <a:gd name="T6" fmla="*/ 8 w 38"/>
                <a:gd name="T7" fmla="*/ 397 h 38"/>
                <a:gd name="T8" fmla="*/ 0 w 38"/>
                <a:gd name="T9" fmla="*/ 397 h 38"/>
                <a:gd name="T10" fmla="*/ 0 60000 65536"/>
                <a:gd name="T11" fmla="*/ 0 60000 65536"/>
                <a:gd name="T12" fmla="*/ 0 60000 65536"/>
                <a:gd name="T13" fmla="*/ 0 60000 65536"/>
                <a:gd name="T14" fmla="*/ 0 60000 65536"/>
                <a:gd name="T15" fmla="*/ 0 w 38"/>
                <a:gd name="T16" fmla="*/ 0 h 38"/>
                <a:gd name="T17" fmla="*/ 38 w 38"/>
                <a:gd name="T18" fmla="*/ 38 h 38"/>
              </a:gdLst>
              <a:ahLst/>
              <a:cxnLst>
                <a:cxn ang="T10">
                  <a:pos x="T0" y="T1"/>
                </a:cxn>
                <a:cxn ang="T11">
                  <a:pos x="T2" y="T3"/>
                </a:cxn>
                <a:cxn ang="T12">
                  <a:pos x="T4" y="T5"/>
                </a:cxn>
                <a:cxn ang="T13">
                  <a:pos x="T6" y="T7"/>
                </a:cxn>
                <a:cxn ang="T14">
                  <a:pos x="T8" y="T9"/>
                </a:cxn>
              </a:cxnLst>
              <a:rect l="T15" t="T16" r="T17" b="T18"/>
              <a:pathLst>
                <a:path w="38" h="38">
                  <a:moveTo>
                    <a:pt x="0" y="38"/>
                  </a:moveTo>
                  <a:lnTo>
                    <a:pt x="19" y="0"/>
                  </a:lnTo>
                  <a:lnTo>
                    <a:pt x="38" y="0"/>
                  </a:lnTo>
                  <a:lnTo>
                    <a:pt x="19" y="38"/>
                  </a:lnTo>
                  <a:lnTo>
                    <a:pt x="0" y="38"/>
                  </a:lnTo>
                  <a:close/>
                </a:path>
              </a:pathLst>
            </a:custGeom>
            <a:solidFill>
              <a:srgbClr val="000000"/>
            </a:solidFill>
            <a:ln w="9525">
              <a:solidFill>
                <a:schemeClr val="tx1"/>
              </a:solidFill>
              <a:round/>
              <a:headEnd/>
              <a:tailEnd/>
            </a:ln>
          </p:spPr>
          <p:txBody>
            <a:bodyPr/>
            <a:lstStyle/>
            <a:p>
              <a:endParaRPr lang="nl-NL"/>
            </a:p>
          </p:txBody>
        </p:sp>
        <p:sp>
          <p:nvSpPr>
            <p:cNvPr id="15447" name="Freeform 81"/>
            <p:cNvSpPr>
              <a:spLocks/>
            </p:cNvSpPr>
            <p:nvPr/>
          </p:nvSpPr>
          <p:spPr bwMode="auto">
            <a:xfrm>
              <a:off x="1143" y="3093"/>
              <a:ext cx="14" cy="21"/>
            </a:xfrm>
            <a:custGeom>
              <a:avLst/>
              <a:gdLst>
                <a:gd name="T0" fmla="*/ 0 w 26"/>
                <a:gd name="T1" fmla="*/ 264 h 32"/>
                <a:gd name="T2" fmla="*/ 0 w 26"/>
                <a:gd name="T3" fmla="*/ 192 h 32"/>
                <a:gd name="T4" fmla="*/ 12 w 26"/>
                <a:gd name="T5" fmla="*/ 0 h 32"/>
                <a:gd name="T6" fmla="*/ 25 w 26"/>
                <a:gd name="T7" fmla="*/ 132 h 32"/>
                <a:gd name="T8" fmla="*/ 12 w 26"/>
                <a:gd name="T9" fmla="*/ 324 h 32"/>
                <a:gd name="T10" fmla="*/ 0 w 26"/>
                <a:gd name="T11" fmla="*/ 264 h 32"/>
                <a:gd name="T12" fmla="*/ 0 60000 65536"/>
                <a:gd name="T13" fmla="*/ 0 60000 65536"/>
                <a:gd name="T14" fmla="*/ 0 60000 65536"/>
                <a:gd name="T15" fmla="*/ 0 60000 65536"/>
                <a:gd name="T16" fmla="*/ 0 60000 65536"/>
                <a:gd name="T17" fmla="*/ 0 60000 65536"/>
                <a:gd name="T18" fmla="*/ 0 w 26"/>
                <a:gd name="T19" fmla="*/ 0 h 32"/>
                <a:gd name="T20" fmla="*/ 26 w 26"/>
                <a:gd name="T21" fmla="*/ 32 h 32"/>
              </a:gdLst>
              <a:ahLst/>
              <a:cxnLst>
                <a:cxn ang="T12">
                  <a:pos x="T0" y="T1"/>
                </a:cxn>
                <a:cxn ang="T13">
                  <a:pos x="T2" y="T3"/>
                </a:cxn>
                <a:cxn ang="T14">
                  <a:pos x="T4" y="T5"/>
                </a:cxn>
                <a:cxn ang="T15">
                  <a:pos x="T6" y="T7"/>
                </a:cxn>
                <a:cxn ang="T16">
                  <a:pos x="T8" y="T9"/>
                </a:cxn>
                <a:cxn ang="T17">
                  <a:pos x="T10" y="T11"/>
                </a:cxn>
              </a:cxnLst>
              <a:rect l="T18" t="T19" r="T20" b="T21"/>
              <a:pathLst>
                <a:path w="26" h="32">
                  <a:moveTo>
                    <a:pt x="0" y="26"/>
                  </a:moveTo>
                  <a:lnTo>
                    <a:pt x="0" y="19"/>
                  </a:lnTo>
                  <a:lnTo>
                    <a:pt x="13" y="0"/>
                  </a:lnTo>
                  <a:lnTo>
                    <a:pt x="26" y="13"/>
                  </a:lnTo>
                  <a:lnTo>
                    <a:pt x="13" y="32"/>
                  </a:lnTo>
                  <a:lnTo>
                    <a:pt x="0" y="26"/>
                  </a:lnTo>
                  <a:close/>
                </a:path>
              </a:pathLst>
            </a:custGeom>
            <a:solidFill>
              <a:srgbClr val="000000"/>
            </a:solidFill>
            <a:ln w="9525">
              <a:solidFill>
                <a:schemeClr val="tx1"/>
              </a:solidFill>
              <a:round/>
              <a:headEnd/>
              <a:tailEnd/>
            </a:ln>
          </p:spPr>
          <p:txBody>
            <a:bodyPr/>
            <a:lstStyle/>
            <a:p>
              <a:endParaRPr lang="nl-NL"/>
            </a:p>
          </p:txBody>
        </p:sp>
        <p:sp>
          <p:nvSpPr>
            <p:cNvPr id="15448" name="Freeform 82"/>
            <p:cNvSpPr>
              <a:spLocks/>
            </p:cNvSpPr>
            <p:nvPr/>
          </p:nvSpPr>
          <p:spPr bwMode="auto">
            <a:xfrm>
              <a:off x="1164" y="3039"/>
              <a:ext cx="33" cy="41"/>
            </a:xfrm>
            <a:custGeom>
              <a:avLst/>
              <a:gdLst>
                <a:gd name="T0" fmla="*/ 0 w 64"/>
                <a:gd name="T1" fmla="*/ 387 h 64"/>
                <a:gd name="T2" fmla="*/ 29 w 64"/>
                <a:gd name="T3" fmla="*/ 0 h 64"/>
                <a:gd name="T4" fmla="*/ 36 w 64"/>
                <a:gd name="T5" fmla="*/ 99 h 64"/>
                <a:gd name="T6" fmla="*/ 7 w 64"/>
                <a:gd name="T7" fmla="*/ 486 h 64"/>
                <a:gd name="T8" fmla="*/ 0 w 64"/>
                <a:gd name="T9" fmla="*/ 387 h 64"/>
                <a:gd name="T10" fmla="*/ 0 60000 65536"/>
                <a:gd name="T11" fmla="*/ 0 60000 65536"/>
                <a:gd name="T12" fmla="*/ 0 60000 65536"/>
                <a:gd name="T13" fmla="*/ 0 60000 65536"/>
                <a:gd name="T14" fmla="*/ 0 60000 65536"/>
                <a:gd name="T15" fmla="*/ 0 w 64"/>
                <a:gd name="T16" fmla="*/ 0 h 64"/>
                <a:gd name="T17" fmla="*/ 64 w 64"/>
                <a:gd name="T18" fmla="*/ 64 h 64"/>
              </a:gdLst>
              <a:ahLst/>
              <a:cxnLst>
                <a:cxn ang="T10">
                  <a:pos x="T0" y="T1"/>
                </a:cxn>
                <a:cxn ang="T11">
                  <a:pos x="T2" y="T3"/>
                </a:cxn>
                <a:cxn ang="T12">
                  <a:pos x="T4" y="T5"/>
                </a:cxn>
                <a:cxn ang="T13">
                  <a:pos x="T6" y="T7"/>
                </a:cxn>
                <a:cxn ang="T14">
                  <a:pos x="T8" y="T9"/>
                </a:cxn>
              </a:cxnLst>
              <a:rect l="T15" t="T16" r="T17" b="T18"/>
              <a:pathLst>
                <a:path w="64" h="64">
                  <a:moveTo>
                    <a:pt x="0" y="51"/>
                  </a:moveTo>
                  <a:lnTo>
                    <a:pt x="52" y="0"/>
                  </a:lnTo>
                  <a:lnTo>
                    <a:pt x="64" y="13"/>
                  </a:lnTo>
                  <a:lnTo>
                    <a:pt x="13" y="64"/>
                  </a:lnTo>
                  <a:lnTo>
                    <a:pt x="0" y="51"/>
                  </a:lnTo>
                  <a:close/>
                </a:path>
              </a:pathLst>
            </a:custGeom>
            <a:solidFill>
              <a:srgbClr val="000000"/>
            </a:solidFill>
            <a:ln w="9525">
              <a:solidFill>
                <a:schemeClr val="tx1"/>
              </a:solidFill>
              <a:round/>
              <a:headEnd/>
              <a:tailEnd/>
            </a:ln>
          </p:spPr>
          <p:txBody>
            <a:bodyPr/>
            <a:lstStyle/>
            <a:p>
              <a:endParaRPr lang="nl-NL"/>
            </a:p>
          </p:txBody>
        </p:sp>
        <p:sp>
          <p:nvSpPr>
            <p:cNvPr id="15449" name="Freeform 83"/>
            <p:cNvSpPr>
              <a:spLocks/>
            </p:cNvSpPr>
            <p:nvPr/>
          </p:nvSpPr>
          <p:spPr bwMode="auto">
            <a:xfrm>
              <a:off x="1208" y="3005"/>
              <a:ext cx="24" cy="25"/>
            </a:xfrm>
            <a:custGeom>
              <a:avLst/>
              <a:gdLst>
                <a:gd name="T0" fmla="*/ 0 w 45"/>
                <a:gd name="T1" fmla="*/ 199 h 39"/>
                <a:gd name="T2" fmla="*/ 27 w 45"/>
                <a:gd name="T3" fmla="*/ 0 h 39"/>
                <a:gd name="T4" fmla="*/ 38 w 45"/>
                <a:gd name="T5" fmla="*/ 99 h 39"/>
                <a:gd name="T6" fmla="*/ 11 w 45"/>
                <a:gd name="T7" fmla="*/ 298 h 39"/>
                <a:gd name="T8" fmla="*/ 0 w 45"/>
                <a:gd name="T9" fmla="*/ 199 h 39"/>
                <a:gd name="T10" fmla="*/ 0 60000 65536"/>
                <a:gd name="T11" fmla="*/ 0 60000 65536"/>
                <a:gd name="T12" fmla="*/ 0 60000 65536"/>
                <a:gd name="T13" fmla="*/ 0 60000 65536"/>
                <a:gd name="T14" fmla="*/ 0 60000 65536"/>
                <a:gd name="T15" fmla="*/ 0 w 45"/>
                <a:gd name="T16" fmla="*/ 0 h 39"/>
                <a:gd name="T17" fmla="*/ 45 w 45"/>
                <a:gd name="T18" fmla="*/ 39 h 39"/>
              </a:gdLst>
              <a:ahLst/>
              <a:cxnLst>
                <a:cxn ang="T10">
                  <a:pos x="T0" y="T1"/>
                </a:cxn>
                <a:cxn ang="T11">
                  <a:pos x="T2" y="T3"/>
                </a:cxn>
                <a:cxn ang="T12">
                  <a:pos x="T4" y="T5"/>
                </a:cxn>
                <a:cxn ang="T13">
                  <a:pos x="T6" y="T7"/>
                </a:cxn>
                <a:cxn ang="T14">
                  <a:pos x="T8" y="T9"/>
                </a:cxn>
              </a:cxnLst>
              <a:rect l="T15" t="T16" r="T17" b="T18"/>
              <a:pathLst>
                <a:path w="45" h="39">
                  <a:moveTo>
                    <a:pt x="0" y="26"/>
                  </a:moveTo>
                  <a:lnTo>
                    <a:pt x="32" y="0"/>
                  </a:lnTo>
                  <a:lnTo>
                    <a:pt x="45" y="13"/>
                  </a:lnTo>
                  <a:lnTo>
                    <a:pt x="13" y="39"/>
                  </a:lnTo>
                  <a:lnTo>
                    <a:pt x="0" y="26"/>
                  </a:lnTo>
                  <a:close/>
                </a:path>
              </a:pathLst>
            </a:custGeom>
            <a:solidFill>
              <a:srgbClr val="000000"/>
            </a:solidFill>
            <a:ln w="9525">
              <a:solidFill>
                <a:schemeClr val="tx1"/>
              </a:solidFill>
              <a:round/>
              <a:headEnd/>
              <a:tailEnd/>
            </a:ln>
          </p:spPr>
          <p:txBody>
            <a:bodyPr/>
            <a:lstStyle/>
            <a:p>
              <a:endParaRPr lang="nl-NL"/>
            </a:p>
          </p:txBody>
        </p:sp>
        <p:sp>
          <p:nvSpPr>
            <p:cNvPr id="15450" name="Freeform 84"/>
            <p:cNvSpPr>
              <a:spLocks/>
            </p:cNvSpPr>
            <p:nvPr/>
          </p:nvSpPr>
          <p:spPr bwMode="auto">
            <a:xfrm>
              <a:off x="1225" y="2993"/>
              <a:ext cx="20" cy="24"/>
            </a:xfrm>
            <a:custGeom>
              <a:avLst/>
              <a:gdLst>
                <a:gd name="T0" fmla="*/ 0 w 39"/>
                <a:gd name="T1" fmla="*/ 122 h 38"/>
                <a:gd name="T2" fmla="*/ 0 w 39"/>
                <a:gd name="T3" fmla="*/ 122 h 38"/>
                <a:gd name="T4" fmla="*/ 14 w 39"/>
                <a:gd name="T5" fmla="*/ 0 h 38"/>
                <a:gd name="T6" fmla="*/ 21 w 39"/>
                <a:gd name="T7" fmla="*/ 122 h 38"/>
                <a:gd name="T8" fmla="*/ 7 w 39"/>
                <a:gd name="T9" fmla="*/ 243 h 38"/>
                <a:gd name="T10" fmla="*/ 0 w 39"/>
                <a:gd name="T11" fmla="*/ 122 h 38"/>
                <a:gd name="T12" fmla="*/ 0 60000 65536"/>
                <a:gd name="T13" fmla="*/ 0 60000 65536"/>
                <a:gd name="T14" fmla="*/ 0 60000 65536"/>
                <a:gd name="T15" fmla="*/ 0 60000 65536"/>
                <a:gd name="T16" fmla="*/ 0 60000 65536"/>
                <a:gd name="T17" fmla="*/ 0 60000 65536"/>
                <a:gd name="T18" fmla="*/ 0 w 39"/>
                <a:gd name="T19" fmla="*/ 0 h 38"/>
                <a:gd name="T20" fmla="*/ 39 w 39"/>
                <a:gd name="T21" fmla="*/ 38 h 38"/>
              </a:gdLst>
              <a:ahLst/>
              <a:cxnLst>
                <a:cxn ang="T12">
                  <a:pos x="T0" y="T1"/>
                </a:cxn>
                <a:cxn ang="T13">
                  <a:pos x="T2" y="T3"/>
                </a:cxn>
                <a:cxn ang="T14">
                  <a:pos x="T4" y="T5"/>
                </a:cxn>
                <a:cxn ang="T15">
                  <a:pos x="T6" y="T7"/>
                </a:cxn>
                <a:cxn ang="T16">
                  <a:pos x="T8" y="T9"/>
                </a:cxn>
                <a:cxn ang="T17">
                  <a:pos x="T10" y="T11"/>
                </a:cxn>
              </a:cxnLst>
              <a:rect l="T18" t="T19" r="T20" b="T21"/>
              <a:pathLst>
                <a:path w="39" h="38">
                  <a:moveTo>
                    <a:pt x="0" y="19"/>
                  </a:moveTo>
                  <a:lnTo>
                    <a:pt x="0" y="19"/>
                  </a:lnTo>
                  <a:lnTo>
                    <a:pt x="26" y="0"/>
                  </a:lnTo>
                  <a:lnTo>
                    <a:pt x="39" y="19"/>
                  </a:lnTo>
                  <a:lnTo>
                    <a:pt x="13" y="38"/>
                  </a:lnTo>
                  <a:lnTo>
                    <a:pt x="0" y="19"/>
                  </a:lnTo>
                  <a:close/>
                </a:path>
              </a:pathLst>
            </a:custGeom>
            <a:solidFill>
              <a:srgbClr val="000000"/>
            </a:solidFill>
            <a:ln w="9525">
              <a:solidFill>
                <a:schemeClr val="tx1"/>
              </a:solidFill>
              <a:round/>
              <a:headEnd/>
              <a:tailEnd/>
            </a:ln>
          </p:spPr>
          <p:txBody>
            <a:bodyPr/>
            <a:lstStyle/>
            <a:p>
              <a:endParaRPr lang="nl-NL"/>
            </a:p>
          </p:txBody>
        </p:sp>
        <p:sp>
          <p:nvSpPr>
            <p:cNvPr id="15451" name="Freeform 85"/>
            <p:cNvSpPr>
              <a:spLocks/>
            </p:cNvSpPr>
            <p:nvPr/>
          </p:nvSpPr>
          <p:spPr bwMode="auto">
            <a:xfrm>
              <a:off x="1259" y="2967"/>
              <a:ext cx="23" cy="26"/>
            </a:xfrm>
            <a:custGeom>
              <a:avLst/>
              <a:gdLst>
                <a:gd name="T0" fmla="*/ 0 w 45"/>
                <a:gd name="T1" fmla="*/ 233 h 39"/>
                <a:gd name="T2" fmla="*/ 22 w 45"/>
                <a:gd name="T3" fmla="*/ 0 h 39"/>
                <a:gd name="T4" fmla="*/ 22 w 45"/>
                <a:gd name="T5" fmla="*/ 233 h 39"/>
                <a:gd name="T6" fmla="*/ 0 w 45"/>
                <a:gd name="T7" fmla="*/ 477 h 39"/>
                <a:gd name="T8" fmla="*/ 0 w 45"/>
                <a:gd name="T9" fmla="*/ 233 h 39"/>
                <a:gd name="T10" fmla="*/ 0 60000 65536"/>
                <a:gd name="T11" fmla="*/ 0 60000 65536"/>
                <a:gd name="T12" fmla="*/ 0 60000 65536"/>
                <a:gd name="T13" fmla="*/ 0 60000 65536"/>
                <a:gd name="T14" fmla="*/ 0 60000 65536"/>
                <a:gd name="T15" fmla="*/ 0 w 45"/>
                <a:gd name="T16" fmla="*/ 0 h 39"/>
                <a:gd name="T17" fmla="*/ 45 w 45"/>
                <a:gd name="T18" fmla="*/ 39 h 39"/>
              </a:gdLst>
              <a:ahLst/>
              <a:cxnLst>
                <a:cxn ang="T10">
                  <a:pos x="T0" y="T1"/>
                </a:cxn>
                <a:cxn ang="T11">
                  <a:pos x="T2" y="T3"/>
                </a:cxn>
                <a:cxn ang="T12">
                  <a:pos x="T4" y="T5"/>
                </a:cxn>
                <a:cxn ang="T13">
                  <a:pos x="T6" y="T7"/>
                </a:cxn>
                <a:cxn ang="T14">
                  <a:pos x="T8" y="T9"/>
                </a:cxn>
              </a:cxnLst>
              <a:rect l="T15" t="T16" r="T17" b="T18"/>
              <a:pathLst>
                <a:path w="45" h="39">
                  <a:moveTo>
                    <a:pt x="0" y="19"/>
                  </a:moveTo>
                  <a:lnTo>
                    <a:pt x="45" y="0"/>
                  </a:lnTo>
                  <a:lnTo>
                    <a:pt x="45" y="19"/>
                  </a:lnTo>
                  <a:lnTo>
                    <a:pt x="0" y="39"/>
                  </a:lnTo>
                  <a:lnTo>
                    <a:pt x="0" y="19"/>
                  </a:lnTo>
                  <a:close/>
                </a:path>
              </a:pathLst>
            </a:custGeom>
            <a:solidFill>
              <a:srgbClr val="000000"/>
            </a:solidFill>
            <a:ln w="9525">
              <a:solidFill>
                <a:schemeClr val="tx1"/>
              </a:solidFill>
              <a:round/>
              <a:headEnd/>
              <a:tailEnd/>
            </a:ln>
          </p:spPr>
          <p:txBody>
            <a:bodyPr/>
            <a:lstStyle/>
            <a:p>
              <a:endParaRPr lang="nl-NL"/>
            </a:p>
          </p:txBody>
        </p:sp>
        <p:sp>
          <p:nvSpPr>
            <p:cNvPr id="15452" name="Freeform 86"/>
            <p:cNvSpPr>
              <a:spLocks/>
            </p:cNvSpPr>
            <p:nvPr/>
          </p:nvSpPr>
          <p:spPr bwMode="auto">
            <a:xfrm>
              <a:off x="1282" y="2963"/>
              <a:ext cx="11" cy="17"/>
            </a:xfrm>
            <a:custGeom>
              <a:avLst/>
              <a:gdLst>
                <a:gd name="T0" fmla="*/ 0 w 20"/>
                <a:gd name="T1" fmla="*/ 68 h 26"/>
                <a:gd name="T2" fmla="*/ 0 w 20"/>
                <a:gd name="T3" fmla="*/ 68 h 26"/>
                <a:gd name="T4" fmla="*/ 24 w 20"/>
                <a:gd name="T5" fmla="*/ 0 h 26"/>
                <a:gd name="T6" fmla="*/ 24 w 20"/>
                <a:gd name="T7" fmla="*/ 194 h 26"/>
                <a:gd name="T8" fmla="*/ 0 w 20"/>
                <a:gd name="T9" fmla="*/ 252 h 26"/>
                <a:gd name="T10" fmla="*/ 0 w 20"/>
                <a:gd name="T11" fmla="*/ 68 h 26"/>
                <a:gd name="T12" fmla="*/ 0 60000 65536"/>
                <a:gd name="T13" fmla="*/ 0 60000 65536"/>
                <a:gd name="T14" fmla="*/ 0 60000 65536"/>
                <a:gd name="T15" fmla="*/ 0 60000 65536"/>
                <a:gd name="T16" fmla="*/ 0 60000 65536"/>
                <a:gd name="T17" fmla="*/ 0 60000 65536"/>
                <a:gd name="T18" fmla="*/ 0 w 20"/>
                <a:gd name="T19" fmla="*/ 0 h 26"/>
                <a:gd name="T20" fmla="*/ 20 w 20"/>
                <a:gd name="T21" fmla="*/ 26 h 26"/>
              </a:gdLst>
              <a:ahLst/>
              <a:cxnLst>
                <a:cxn ang="T12">
                  <a:pos x="T0" y="T1"/>
                </a:cxn>
                <a:cxn ang="T13">
                  <a:pos x="T2" y="T3"/>
                </a:cxn>
                <a:cxn ang="T14">
                  <a:pos x="T4" y="T5"/>
                </a:cxn>
                <a:cxn ang="T15">
                  <a:pos x="T6" y="T7"/>
                </a:cxn>
                <a:cxn ang="T16">
                  <a:pos x="T8" y="T9"/>
                </a:cxn>
                <a:cxn ang="T17">
                  <a:pos x="T10" y="T11"/>
                </a:cxn>
              </a:cxnLst>
              <a:rect l="T18" t="T19" r="T20" b="T21"/>
              <a:pathLst>
                <a:path w="20" h="26">
                  <a:moveTo>
                    <a:pt x="0" y="7"/>
                  </a:moveTo>
                  <a:lnTo>
                    <a:pt x="0" y="7"/>
                  </a:lnTo>
                  <a:lnTo>
                    <a:pt x="20" y="0"/>
                  </a:lnTo>
                  <a:lnTo>
                    <a:pt x="20" y="20"/>
                  </a:lnTo>
                  <a:lnTo>
                    <a:pt x="0" y="26"/>
                  </a:lnTo>
                  <a:lnTo>
                    <a:pt x="0" y="7"/>
                  </a:lnTo>
                  <a:close/>
                </a:path>
              </a:pathLst>
            </a:custGeom>
            <a:solidFill>
              <a:srgbClr val="000000"/>
            </a:solidFill>
            <a:ln w="9525">
              <a:solidFill>
                <a:schemeClr val="tx1"/>
              </a:solidFill>
              <a:round/>
              <a:headEnd/>
              <a:tailEnd/>
            </a:ln>
          </p:spPr>
          <p:txBody>
            <a:bodyPr/>
            <a:lstStyle/>
            <a:p>
              <a:endParaRPr lang="nl-NL"/>
            </a:p>
          </p:txBody>
        </p:sp>
        <p:sp>
          <p:nvSpPr>
            <p:cNvPr id="15453" name="Freeform 87"/>
            <p:cNvSpPr>
              <a:spLocks/>
            </p:cNvSpPr>
            <p:nvPr/>
          </p:nvSpPr>
          <p:spPr bwMode="auto">
            <a:xfrm>
              <a:off x="1313" y="2942"/>
              <a:ext cx="31" cy="21"/>
            </a:xfrm>
            <a:custGeom>
              <a:avLst/>
              <a:gdLst>
                <a:gd name="T0" fmla="*/ 0 w 59"/>
                <a:gd name="T1" fmla="*/ 132 h 32"/>
                <a:gd name="T2" fmla="*/ 0 w 59"/>
                <a:gd name="T3" fmla="*/ 132 h 32"/>
                <a:gd name="T4" fmla="*/ 42 w 59"/>
                <a:gd name="T5" fmla="*/ 0 h 32"/>
                <a:gd name="T6" fmla="*/ 42 w 59"/>
                <a:gd name="T7" fmla="*/ 192 h 32"/>
                <a:gd name="T8" fmla="*/ 0 w 59"/>
                <a:gd name="T9" fmla="*/ 324 h 32"/>
                <a:gd name="T10" fmla="*/ 0 w 59"/>
                <a:gd name="T11" fmla="*/ 132 h 32"/>
                <a:gd name="T12" fmla="*/ 0 60000 65536"/>
                <a:gd name="T13" fmla="*/ 0 60000 65536"/>
                <a:gd name="T14" fmla="*/ 0 60000 65536"/>
                <a:gd name="T15" fmla="*/ 0 60000 65536"/>
                <a:gd name="T16" fmla="*/ 0 60000 65536"/>
                <a:gd name="T17" fmla="*/ 0 60000 65536"/>
                <a:gd name="T18" fmla="*/ 0 w 59"/>
                <a:gd name="T19" fmla="*/ 0 h 32"/>
                <a:gd name="T20" fmla="*/ 59 w 59"/>
                <a:gd name="T21" fmla="*/ 32 h 32"/>
              </a:gdLst>
              <a:ahLst/>
              <a:cxnLst>
                <a:cxn ang="T12">
                  <a:pos x="T0" y="T1"/>
                </a:cxn>
                <a:cxn ang="T13">
                  <a:pos x="T2" y="T3"/>
                </a:cxn>
                <a:cxn ang="T14">
                  <a:pos x="T4" y="T5"/>
                </a:cxn>
                <a:cxn ang="T15">
                  <a:pos x="T6" y="T7"/>
                </a:cxn>
                <a:cxn ang="T16">
                  <a:pos x="T8" y="T9"/>
                </a:cxn>
                <a:cxn ang="T17">
                  <a:pos x="T10" y="T11"/>
                </a:cxn>
              </a:cxnLst>
              <a:rect l="T18" t="T19" r="T20" b="T21"/>
              <a:pathLst>
                <a:path w="59" h="32">
                  <a:moveTo>
                    <a:pt x="0" y="13"/>
                  </a:moveTo>
                  <a:lnTo>
                    <a:pt x="0" y="13"/>
                  </a:lnTo>
                  <a:lnTo>
                    <a:pt x="59" y="0"/>
                  </a:lnTo>
                  <a:lnTo>
                    <a:pt x="59" y="19"/>
                  </a:lnTo>
                  <a:lnTo>
                    <a:pt x="0" y="32"/>
                  </a:lnTo>
                  <a:lnTo>
                    <a:pt x="0" y="13"/>
                  </a:lnTo>
                  <a:close/>
                </a:path>
              </a:pathLst>
            </a:custGeom>
            <a:solidFill>
              <a:srgbClr val="000000"/>
            </a:solidFill>
            <a:ln w="9525">
              <a:solidFill>
                <a:schemeClr val="tx1"/>
              </a:solidFill>
              <a:round/>
              <a:headEnd/>
              <a:tailEnd/>
            </a:ln>
          </p:spPr>
          <p:txBody>
            <a:bodyPr/>
            <a:lstStyle/>
            <a:p>
              <a:endParaRPr lang="nl-NL"/>
            </a:p>
          </p:txBody>
        </p:sp>
        <p:sp>
          <p:nvSpPr>
            <p:cNvPr id="15454" name="Freeform 88"/>
            <p:cNvSpPr>
              <a:spLocks/>
            </p:cNvSpPr>
            <p:nvPr/>
          </p:nvSpPr>
          <p:spPr bwMode="auto">
            <a:xfrm>
              <a:off x="1344" y="2942"/>
              <a:ext cx="3" cy="12"/>
            </a:xfrm>
            <a:custGeom>
              <a:avLst/>
              <a:gdLst>
                <a:gd name="T0" fmla="*/ 0 w 6"/>
                <a:gd name="T1" fmla="*/ 0 h 19"/>
                <a:gd name="T2" fmla="*/ 0 w 6"/>
                <a:gd name="T3" fmla="*/ 0 h 19"/>
                <a:gd name="T4" fmla="*/ 3 w 6"/>
                <a:gd name="T5" fmla="*/ 0 h 19"/>
                <a:gd name="T6" fmla="*/ 3 w 6"/>
                <a:gd name="T7" fmla="*/ 122 h 19"/>
                <a:gd name="T8" fmla="*/ 0 w 6"/>
                <a:gd name="T9" fmla="*/ 122 h 19"/>
                <a:gd name="T10" fmla="*/ 0 w 6"/>
                <a:gd name="T11" fmla="*/ 0 h 19"/>
                <a:gd name="T12" fmla="*/ 0 60000 65536"/>
                <a:gd name="T13" fmla="*/ 0 60000 65536"/>
                <a:gd name="T14" fmla="*/ 0 60000 65536"/>
                <a:gd name="T15" fmla="*/ 0 60000 65536"/>
                <a:gd name="T16" fmla="*/ 0 60000 65536"/>
                <a:gd name="T17" fmla="*/ 0 60000 65536"/>
                <a:gd name="T18" fmla="*/ 0 w 6"/>
                <a:gd name="T19" fmla="*/ 0 h 19"/>
                <a:gd name="T20" fmla="*/ 6 w 6"/>
                <a:gd name="T21" fmla="*/ 19 h 19"/>
              </a:gdLst>
              <a:ahLst/>
              <a:cxnLst>
                <a:cxn ang="T12">
                  <a:pos x="T0" y="T1"/>
                </a:cxn>
                <a:cxn ang="T13">
                  <a:pos x="T2" y="T3"/>
                </a:cxn>
                <a:cxn ang="T14">
                  <a:pos x="T4" y="T5"/>
                </a:cxn>
                <a:cxn ang="T15">
                  <a:pos x="T6" y="T7"/>
                </a:cxn>
                <a:cxn ang="T16">
                  <a:pos x="T8" y="T9"/>
                </a:cxn>
                <a:cxn ang="T17">
                  <a:pos x="T10" y="T11"/>
                </a:cxn>
              </a:cxnLst>
              <a:rect l="T18" t="T19" r="T20" b="T21"/>
              <a:pathLst>
                <a:path w="6" h="19">
                  <a:moveTo>
                    <a:pt x="0" y="0"/>
                  </a:moveTo>
                  <a:lnTo>
                    <a:pt x="0" y="0"/>
                  </a:lnTo>
                  <a:lnTo>
                    <a:pt x="6" y="0"/>
                  </a:lnTo>
                  <a:lnTo>
                    <a:pt x="6" y="19"/>
                  </a:lnTo>
                  <a:lnTo>
                    <a:pt x="0" y="19"/>
                  </a:lnTo>
                  <a:lnTo>
                    <a:pt x="0" y="0"/>
                  </a:lnTo>
                  <a:close/>
                </a:path>
              </a:pathLst>
            </a:custGeom>
            <a:solidFill>
              <a:srgbClr val="000000"/>
            </a:solidFill>
            <a:ln w="9525">
              <a:solidFill>
                <a:schemeClr val="tx1"/>
              </a:solidFill>
              <a:round/>
              <a:headEnd/>
              <a:tailEnd/>
            </a:ln>
          </p:spPr>
          <p:txBody>
            <a:bodyPr/>
            <a:lstStyle/>
            <a:p>
              <a:endParaRPr lang="nl-NL"/>
            </a:p>
          </p:txBody>
        </p:sp>
        <p:sp>
          <p:nvSpPr>
            <p:cNvPr id="15455" name="Freeform 89"/>
            <p:cNvSpPr>
              <a:spLocks/>
            </p:cNvSpPr>
            <p:nvPr/>
          </p:nvSpPr>
          <p:spPr bwMode="auto">
            <a:xfrm>
              <a:off x="1370" y="2925"/>
              <a:ext cx="41" cy="21"/>
            </a:xfrm>
            <a:custGeom>
              <a:avLst/>
              <a:gdLst>
                <a:gd name="T0" fmla="*/ 0 w 78"/>
                <a:gd name="T1" fmla="*/ 132 h 32"/>
                <a:gd name="T2" fmla="*/ 55 w 78"/>
                <a:gd name="T3" fmla="*/ 0 h 32"/>
                <a:gd name="T4" fmla="*/ 55 w 78"/>
                <a:gd name="T5" fmla="*/ 203 h 32"/>
                <a:gd name="T6" fmla="*/ 0 w 78"/>
                <a:gd name="T7" fmla="*/ 324 h 32"/>
                <a:gd name="T8" fmla="*/ 0 w 78"/>
                <a:gd name="T9" fmla="*/ 132 h 32"/>
                <a:gd name="T10" fmla="*/ 0 60000 65536"/>
                <a:gd name="T11" fmla="*/ 0 60000 65536"/>
                <a:gd name="T12" fmla="*/ 0 60000 65536"/>
                <a:gd name="T13" fmla="*/ 0 60000 65536"/>
                <a:gd name="T14" fmla="*/ 0 60000 65536"/>
                <a:gd name="T15" fmla="*/ 0 w 78"/>
                <a:gd name="T16" fmla="*/ 0 h 32"/>
                <a:gd name="T17" fmla="*/ 78 w 78"/>
                <a:gd name="T18" fmla="*/ 32 h 32"/>
              </a:gdLst>
              <a:ahLst/>
              <a:cxnLst>
                <a:cxn ang="T10">
                  <a:pos x="T0" y="T1"/>
                </a:cxn>
                <a:cxn ang="T11">
                  <a:pos x="T2" y="T3"/>
                </a:cxn>
                <a:cxn ang="T12">
                  <a:pos x="T4" y="T5"/>
                </a:cxn>
                <a:cxn ang="T13">
                  <a:pos x="T6" y="T7"/>
                </a:cxn>
                <a:cxn ang="T14">
                  <a:pos x="T8" y="T9"/>
                </a:cxn>
              </a:cxnLst>
              <a:rect l="T15" t="T16" r="T17" b="T18"/>
              <a:pathLst>
                <a:path w="78" h="32">
                  <a:moveTo>
                    <a:pt x="0" y="13"/>
                  </a:moveTo>
                  <a:lnTo>
                    <a:pt x="78" y="0"/>
                  </a:lnTo>
                  <a:lnTo>
                    <a:pt x="78" y="20"/>
                  </a:lnTo>
                  <a:lnTo>
                    <a:pt x="0" y="32"/>
                  </a:lnTo>
                  <a:lnTo>
                    <a:pt x="0" y="13"/>
                  </a:lnTo>
                  <a:close/>
                </a:path>
              </a:pathLst>
            </a:custGeom>
            <a:solidFill>
              <a:srgbClr val="000000"/>
            </a:solidFill>
            <a:ln w="9525">
              <a:solidFill>
                <a:schemeClr val="tx1"/>
              </a:solidFill>
              <a:round/>
              <a:headEnd/>
              <a:tailEnd/>
            </a:ln>
          </p:spPr>
          <p:txBody>
            <a:bodyPr/>
            <a:lstStyle/>
            <a:p>
              <a:endParaRPr lang="nl-NL"/>
            </a:p>
          </p:txBody>
        </p:sp>
        <p:sp>
          <p:nvSpPr>
            <p:cNvPr id="15456" name="Freeform 90"/>
            <p:cNvSpPr>
              <a:spLocks/>
            </p:cNvSpPr>
            <p:nvPr/>
          </p:nvSpPr>
          <p:spPr bwMode="auto">
            <a:xfrm>
              <a:off x="1411" y="2925"/>
              <a:ext cx="1" cy="13"/>
            </a:xfrm>
            <a:custGeom>
              <a:avLst/>
              <a:gdLst>
                <a:gd name="T0" fmla="*/ 0 w 1587"/>
                <a:gd name="T1" fmla="*/ 0 h 20"/>
                <a:gd name="T2" fmla="*/ 0 w 1587"/>
                <a:gd name="T3" fmla="*/ 0 h 20"/>
                <a:gd name="T4" fmla="*/ 0 w 1587"/>
                <a:gd name="T5" fmla="*/ 0 h 20"/>
                <a:gd name="T6" fmla="*/ 0 w 1587"/>
                <a:gd name="T7" fmla="*/ 181 h 20"/>
                <a:gd name="T8" fmla="*/ 0 w 1587"/>
                <a:gd name="T9" fmla="*/ 181 h 20"/>
                <a:gd name="T10" fmla="*/ 0 w 1587"/>
                <a:gd name="T11" fmla="*/ 0 h 20"/>
                <a:gd name="T12" fmla="*/ 0 60000 65536"/>
                <a:gd name="T13" fmla="*/ 0 60000 65536"/>
                <a:gd name="T14" fmla="*/ 0 60000 65536"/>
                <a:gd name="T15" fmla="*/ 0 60000 65536"/>
                <a:gd name="T16" fmla="*/ 0 60000 65536"/>
                <a:gd name="T17" fmla="*/ 0 60000 65536"/>
                <a:gd name="T18" fmla="*/ 0 w 1587"/>
                <a:gd name="T19" fmla="*/ 0 h 20"/>
                <a:gd name="T20" fmla="*/ 1587 w 1587"/>
                <a:gd name="T21" fmla="*/ 20 h 20"/>
              </a:gdLst>
              <a:ahLst/>
              <a:cxnLst>
                <a:cxn ang="T12">
                  <a:pos x="T0" y="T1"/>
                </a:cxn>
                <a:cxn ang="T13">
                  <a:pos x="T2" y="T3"/>
                </a:cxn>
                <a:cxn ang="T14">
                  <a:pos x="T4" y="T5"/>
                </a:cxn>
                <a:cxn ang="T15">
                  <a:pos x="T6" y="T7"/>
                </a:cxn>
                <a:cxn ang="T16">
                  <a:pos x="T8" y="T9"/>
                </a:cxn>
                <a:cxn ang="T17">
                  <a:pos x="T10" y="T11"/>
                </a:cxn>
              </a:cxnLst>
              <a:rect l="T18" t="T19" r="T20" b="T21"/>
              <a:pathLst>
                <a:path w="1587" h="20">
                  <a:moveTo>
                    <a:pt x="0" y="0"/>
                  </a:moveTo>
                  <a:lnTo>
                    <a:pt x="0" y="0"/>
                  </a:lnTo>
                  <a:lnTo>
                    <a:pt x="0" y="20"/>
                  </a:lnTo>
                  <a:lnTo>
                    <a:pt x="0" y="0"/>
                  </a:lnTo>
                  <a:close/>
                </a:path>
              </a:pathLst>
            </a:custGeom>
            <a:solidFill>
              <a:srgbClr val="000000"/>
            </a:solidFill>
            <a:ln w="9525">
              <a:solidFill>
                <a:schemeClr val="tx1"/>
              </a:solidFill>
              <a:round/>
              <a:headEnd/>
              <a:tailEnd/>
            </a:ln>
          </p:spPr>
          <p:txBody>
            <a:bodyPr/>
            <a:lstStyle/>
            <a:p>
              <a:endParaRPr lang="nl-NL"/>
            </a:p>
          </p:txBody>
        </p:sp>
        <p:sp>
          <p:nvSpPr>
            <p:cNvPr id="15457" name="Rectangle 91"/>
            <p:cNvSpPr>
              <a:spLocks noChangeArrowheads="1"/>
            </p:cNvSpPr>
            <p:nvPr/>
          </p:nvSpPr>
          <p:spPr bwMode="auto">
            <a:xfrm>
              <a:off x="1435" y="2925"/>
              <a:ext cx="41" cy="13"/>
            </a:xfrm>
            <a:prstGeom prst="rect">
              <a:avLst/>
            </a:prstGeom>
            <a:solidFill>
              <a:srgbClr val="000000"/>
            </a:solidFill>
            <a:ln w="9525">
              <a:solidFill>
                <a:schemeClr val="tx1"/>
              </a:solidFill>
              <a:miter lim="800000"/>
              <a:headEnd/>
              <a:tailEnd/>
            </a:ln>
          </p:spPr>
          <p:txBody>
            <a:bodyPr/>
            <a:lstStyle>
              <a:lvl1pPr>
                <a:defRPr sz="2800">
                  <a:solidFill>
                    <a:schemeClr val="tx1"/>
                  </a:solidFill>
                  <a:latin typeface="Trebuchet MS" pitchFamily="34" charset="0"/>
                </a:defRPr>
              </a:lvl1pPr>
              <a:lvl2pPr marL="742950" indent="-285750">
                <a:defRPr sz="2800">
                  <a:solidFill>
                    <a:schemeClr val="tx1"/>
                  </a:solidFill>
                  <a:latin typeface="Trebuchet MS" pitchFamily="34" charset="0"/>
                </a:defRPr>
              </a:lvl2pPr>
              <a:lvl3pPr marL="1143000" indent="-228600">
                <a:defRPr sz="2800">
                  <a:solidFill>
                    <a:schemeClr val="tx1"/>
                  </a:solidFill>
                  <a:latin typeface="Trebuchet MS" pitchFamily="34" charset="0"/>
                </a:defRPr>
              </a:lvl3pPr>
              <a:lvl4pPr marL="1600200" indent="-228600">
                <a:defRPr sz="2800">
                  <a:solidFill>
                    <a:schemeClr val="tx1"/>
                  </a:solidFill>
                  <a:latin typeface="Trebuchet MS" pitchFamily="34" charset="0"/>
                </a:defRPr>
              </a:lvl4pPr>
              <a:lvl5pPr marL="2057400" indent="-228600">
                <a:defRPr sz="2800">
                  <a:solidFill>
                    <a:schemeClr val="tx1"/>
                  </a:solidFill>
                  <a:latin typeface="Trebuchet MS" pitchFamily="34" charset="0"/>
                </a:defRPr>
              </a:lvl5pPr>
              <a:lvl6pPr marL="2514600" indent="-228600" algn="ctr" eaLnBrk="0" fontAlgn="base" hangingPunct="0">
                <a:spcBef>
                  <a:spcPct val="0"/>
                </a:spcBef>
                <a:spcAft>
                  <a:spcPct val="0"/>
                </a:spcAft>
                <a:defRPr sz="2800">
                  <a:solidFill>
                    <a:schemeClr val="tx1"/>
                  </a:solidFill>
                  <a:latin typeface="Trebuchet MS" pitchFamily="34" charset="0"/>
                </a:defRPr>
              </a:lvl6pPr>
              <a:lvl7pPr marL="2971800" indent="-228600" algn="ctr" eaLnBrk="0" fontAlgn="base" hangingPunct="0">
                <a:spcBef>
                  <a:spcPct val="0"/>
                </a:spcBef>
                <a:spcAft>
                  <a:spcPct val="0"/>
                </a:spcAft>
                <a:defRPr sz="2800">
                  <a:solidFill>
                    <a:schemeClr val="tx1"/>
                  </a:solidFill>
                  <a:latin typeface="Trebuchet MS" pitchFamily="34" charset="0"/>
                </a:defRPr>
              </a:lvl7pPr>
              <a:lvl8pPr marL="3429000" indent="-228600" algn="ctr" eaLnBrk="0" fontAlgn="base" hangingPunct="0">
                <a:spcBef>
                  <a:spcPct val="0"/>
                </a:spcBef>
                <a:spcAft>
                  <a:spcPct val="0"/>
                </a:spcAft>
                <a:defRPr sz="2800">
                  <a:solidFill>
                    <a:schemeClr val="tx1"/>
                  </a:solidFill>
                  <a:latin typeface="Trebuchet MS" pitchFamily="34" charset="0"/>
                </a:defRPr>
              </a:lvl8pPr>
              <a:lvl9pPr marL="3886200" indent="-228600" algn="ctr" eaLnBrk="0" fontAlgn="base" hangingPunct="0">
                <a:spcBef>
                  <a:spcPct val="0"/>
                </a:spcBef>
                <a:spcAft>
                  <a:spcPct val="0"/>
                </a:spcAft>
                <a:defRPr sz="2800">
                  <a:solidFill>
                    <a:schemeClr val="tx1"/>
                  </a:solidFill>
                  <a:latin typeface="Trebuchet MS" pitchFamily="34" charset="0"/>
                </a:defRPr>
              </a:lvl9pPr>
            </a:lstStyle>
            <a:p>
              <a:pPr eaLnBrk="1" hangingPunct="1"/>
              <a:endParaRPr lang="nl-NL" altLang="nl-NL" sz="2400">
                <a:latin typeface="Times New Roman" pitchFamily="18" charset="0"/>
              </a:endParaRPr>
            </a:p>
          </p:txBody>
        </p:sp>
        <p:sp>
          <p:nvSpPr>
            <p:cNvPr id="15458" name="Freeform 92"/>
            <p:cNvSpPr>
              <a:spLocks/>
            </p:cNvSpPr>
            <p:nvPr/>
          </p:nvSpPr>
          <p:spPr bwMode="auto">
            <a:xfrm>
              <a:off x="1496" y="2930"/>
              <a:ext cx="17" cy="16"/>
            </a:xfrm>
            <a:custGeom>
              <a:avLst/>
              <a:gdLst>
                <a:gd name="T0" fmla="*/ 0 w 32"/>
                <a:gd name="T1" fmla="*/ 0 h 25"/>
                <a:gd name="T2" fmla="*/ 26 w 32"/>
                <a:gd name="T3" fmla="*/ 45 h 25"/>
                <a:gd name="T4" fmla="*/ 26 w 32"/>
                <a:gd name="T5" fmla="*/ 188 h 25"/>
                <a:gd name="T6" fmla="*/ 0 w 32"/>
                <a:gd name="T7" fmla="*/ 143 h 25"/>
                <a:gd name="T8" fmla="*/ 0 w 32"/>
                <a:gd name="T9" fmla="*/ 0 h 25"/>
                <a:gd name="T10" fmla="*/ 0 60000 65536"/>
                <a:gd name="T11" fmla="*/ 0 60000 65536"/>
                <a:gd name="T12" fmla="*/ 0 60000 65536"/>
                <a:gd name="T13" fmla="*/ 0 60000 65536"/>
                <a:gd name="T14" fmla="*/ 0 60000 65536"/>
                <a:gd name="T15" fmla="*/ 0 w 32"/>
                <a:gd name="T16" fmla="*/ 0 h 25"/>
                <a:gd name="T17" fmla="*/ 32 w 32"/>
                <a:gd name="T18" fmla="*/ 25 h 25"/>
              </a:gdLst>
              <a:ahLst/>
              <a:cxnLst>
                <a:cxn ang="T10">
                  <a:pos x="T0" y="T1"/>
                </a:cxn>
                <a:cxn ang="T11">
                  <a:pos x="T2" y="T3"/>
                </a:cxn>
                <a:cxn ang="T12">
                  <a:pos x="T4" y="T5"/>
                </a:cxn>
                <a:cxn ang="T13">
                  <a:pos x="T6" y="T7"/>
                </a:cxn>
                <a:cxn ang="T14">
                  <a:pos x="T8" y="T9"/>
                </a:cxn>
              </a:cxnLst>
              <a:rect l="T15" t="T16" r="T17" b="T18"/>
              <a:pathLst>
                <a:path w="32" h="25">
                  <a:moveTo>
                    <a:pt x="0" y="0"/>
                  </a:moveTo>
                  <a:lnTo>
                    <a:pt x="32" y="6"/>
                  </a:lnTo>
                  <a:lnTo>
                    <a:pt x="32" y="25"/>
                  </a:lnTo>
                  <a:lnTo>
                    <a:pt x="0" y="19"/>
                  </a:lnTo>
                  <a:lnTo>
                    <a:pt x="0" y="0"/>
                  </a:lnTo>
                  <a:close/>
                </a:path>
              </a:pathLst>
            </a:custGeom>
            <a:solidFill>
              <a:srgbClr val="000000"/>
            </a:solidFill>
            <a:ln w="9525">
              <a:solidFill>
                <a:schemeClr val="tx1"/>
              </a:solidFill>
              <a:round/>
              <a:headEnd/>
              <a:tailEnd/>
            </a:ln>
          </p:spPr>
          <p:txBody>
            <a:bodyPr/>
            <a:lstStyle/>
            <a:p>
              <a:endParaRPr lang="nl-NL"/>
            </a:p>
          </p:txBody>
        </p:sp>
        <p:sp>
          <p:nvSpPr>
            <p:cNvPr id="15459" name="Freeform 93"/>
            <p:cNvSpPr>
              <a:spLocks/>
            </p:cNvSpPr>
            <p:nvPr/>
          </p:nvSpPr>
          <p:spPr bwMode="auto">
            <a:xfrm>
              <a:off x="1513" y="2934"/>
              <a:ext cx="20" cy="16"/>
            </a:xfrm>
            <a:custGeom>
              <a:avLst/>
              <a:gdLst>
                <a:gd name="T0" fmla="*/ 0 w 39"/>
                <a:gd name="T1" fmla="*/ 0 h 26"/>
                <a:gd name="T2" fmla="*/ 0 w 39"/>
                <a:gd name="T3" fmla="*/ 0 h 26"/>
                <a:gd name="T4" fmla="*/ 21 w 39"/>
                <a:gd name="T5" fmla="*/ 33 h 26"/>
                <a:gd name="T6" fmla="*/ 21 w 39"/>
                <a:gd name="T7" fmla="*/ 122 h 26"/>
                <a:gd name="T8" fmla="*/ 0 w 39"/>
                <a:gd name="T9" fmla="*/ 89 h 26"/>
                <a:gd name="T10" fmla="*/ 0 w 39"/>
                <a:gd name="T11" fmla="*/ 0 h 26"/>
                <a:gd name="T12" fmla="*/ 0 60000 65536"/>
                <a:gd name="T13" fmla="*/ 0 60000 65536"/>
                <a:gd name="T14" fmla="*/ 0 60000 65536"/>
                <a:gd name="T15" fmla="*/ 0 60000 65536"/>
                <a:gd name="T16" fmla="*/ 0 60000 65536"/>
                <a:gd name="T17" fmla="*/ 0 60000 65536"/>
                <a:gd name="T18" fmla="*/ 0 w 39"/>
                <a:gd name="T19" fmla="*/ 0 h 26"/>
                <a:gd name="T20" fmla="*/ 39 w 39"/>
                <a:gd name="T21" fmla="*/ 26 h 26"/>
              </a:gdLst>
              <a:ahLst/>
              <a:cxnLst>
                <a:cxn ang="T12">
                  <a:pos x="T0" y="T1"/>
                </a:cxn>
                <a:cxn ang="T13">
                  <a:pos x="T2" y="T3"/>
                </a:cxn>
                <a:cxn ang="T14">
                  <a:pos x="T4" y="T5"/>
                </a:cxn>
                <a:cxn ang="T15">
                  <a:pos x="T6" y="T7"/>
                </a:cxn>
                <a:cxn ang="T16">
                  <a:pos x="T8" y="T9"/>
                </a:cxn>
                <a:cxn ang="T17">
                  <a:pos x="T10" y="T11"/>
                </a:cxn>
              </a:cxnLst>
              <a:rect l="T18" t="T19" r="T20" b="T21"/>
              <a:pathLst>
                <a:path w="39" h="26">
                  <a:moveTo>
                    <a:pt x="0" y="0"/>
                  </a:moveTo>
                  <a:lnTo>
                    <a:pt x="0" y="0"/>
                  </a:lnTo>
                  <a:lnTo>
                    <a:pt x="39" y="7"/>
                  </a:lnTo>
                  <a:lnTo>
                    <a:pt x="39" y="26"/>
                  </a:lnTo>
                  <a:lnTo>
                    <a:pt x="0" y="19"/>
                  </a:lnTo>
                  <a:lnTo>
                    <a:pt x="0" y="0"/>
                  </a:lnTo>
                  <a:close/>
                </a:path>
              </a:pathLst>
            </a:custGeom>
            <a:solidFill>
              <a:srgbClr val="000000"/>
            </a:solidFill>
            <a:ln w="9525">
              <a:solidFill>
                <a:schemeClr val="tx1"/>
              </a:solidFill>
              <a:round/>
              <a:headEnd/>
              <a:tailEnd/>
            </a:ln>
          </p:spPr>
          <p:txBody>
            <a:bodyPr/>
            <a:lstStyle/>
            <a:p>
              <a:endParaRPr lang="nl-NL"/>
            </a:p>
          </p:txBody>
        </p:sp>
        <p:sp>
          <p:nvSpPr>
            <p:cNvPr id="15460" name="Freeform 94"/>
            <p:cNvSpPr>
              <a:spLocks/>
            </p:cNvSpPr>
            <p:nvPr/>
          </p:nvSpPr>
          <p:spPr bwMode="auto">
            <a:xfrm>
              <a:off x="1557" y="2946"/>
              <a:ext cx="17" cy="17"/>
            </a:xfrm>
            <a:custGeom>
              <a:avLst/>
              <a:gdLst>
                <a:gd name="T0" fmla="*/ 0 w 32"/>
                <a:gd name="T1" fmla="*/ 0 h 26"/>
                <a:gd name="T2" fmla="*/ 26 w 32"/>
                <a:gd name="T3" fmla="*/ 68 h 26"/>
                <a:gd name="T4" fmla="*/ 26 w 32"/>
                <a:gd name="T5" fmla="*/ 252 h 26"/>
                <a:gd name="T6" fmla="*/ 0 w 32"/>
                <a:gd name="T7" fmla="*/ 194 h 26"/>
                <a:gd name="T8" fmla="*/ 0 w 32"/>
                <a:gd name="T9" fmla="*/ 0 h 26"/>
                <a:gd name="T10" fmla="*/ 0 60000 65536"/>
                <a:gd name="T11" fmla="*/ 0 60000 65536"/>
                <a:gd name="T12" fmla="*/ 0 60000 65536"/>
                <a:gd name="T13" fmla="*/ 0 60000 65536"/>
                <a:gd name="T14" fmla="*/ 0 60000 65536"/>
                <a:gd name="T15" fmla="*/ 0 w 32"/>
                <a:gd name="T16" fmla="*/ 0 h 26"/>
                <a:gd name="T17" fmla="*/ 32 w 32"/>
                <a:gd name="T18" fmla="*/ 26 h 26"/>
              </a:gdLst>
              <a:ahLst/>
              <a:cxnLst>
                <a:cxn ang="T10">
                  <a:pos x="T0" y="T1"/>
                </a:cxn>
                <a:cxn ang="T11">
                  <a:pos x="T2" y="T3"/>
                </a:cxn>
                <a:cxn ang="T12">
                  <a:pos x="T4" y="T5"/>
                </a:cxn>
                <a:cxn ang="T13">
                  <a:pos x="T6" y="T7"/>
                </a:cxn>
                <a:cxn ang="T14">
                  <a:pos x="T8" y="T9"/>
                </a:cxn>
              </a:cxnLst>
              <a:rect l="T15" t="T16" r="T17" b="T18"/>
              <a:pathLst>
                <a:path w="32" h="26">
                  <a:moveTo>
                    <a:pt x="0" y="0"/>
                  </a:moveTo>
                  <a:lnTo>
                    <a:pt x="32" y="7"/>
                  </a:lnTo>
                  <a:lnTo>
                    <a:pt x="32" y="26"/>
                  </a:lnTo>
                  <a:lnTo>
                    <a:pt x="0" y="20"/>
                  </a:lnTo>
                  <a:lnTo>
                    <a:pt x="0" y="0"/>
                  </a:lnTo>
                  <a:close/>
                </a:path>
              </a:pathLst>
            </a:custGeom>
            <a:solidFill>
              <a:srgbClr val="000000"/>
            </a:solidFill>
            <a:ln w="9525">
              <a:solidFill>
                <a:schemeClr val="tx1"/>
              </a:solidFill>
              <a:round/>
              <a:headEnd/>
              <a:tailEnd/>
            </a:ln>
          </p:spPr>
          <p:txBody>
            <a:bodyPr/>
            <a:lstStyle/>
            <a:p>
              <a:endParaRPr lang="nl-NL"/>
            </a:p>
          </p:txBody>
        </p:sp>
        <p:sp>
          <p:nvSpPr>
            <p:cNvPr id="15461" name="Freeform 95"/>
            <p:cNvSpPr>
              <a:spLocks/>
            </p:cNvSpPr>
            <p:nvPr/>
          </p:nvSpPr>
          <p:spPr bwMode="auto">
            <a:xfrm>
              <a:off x="1574" y="2950"/>
              <a:ext cx="20" cy="26"/>
            </a:xfrm>
            <a:custGeom>
              <a:avLst/>
              <a:gdLst>
                <a:gd name="T0" fmla="*/ 0 w 39"/>
                <a:gd name="T1" fmla="*/ 0 h 39"/>
                <a:gd name="T2" fmla="*/ 0 w 39"/>
                <a:gd name="T3" fmla="*/ 0 h 39"/>
                <a:gd name="T4" fmla="*/ 21 w 39"/>
                <a:gd name="T5" fmla="*/ 233 h 39"/>
                <a:gd name="T6" fmla="*/ 21 w 39"/>
                <a:gd name="T7" fmla="*/ 477 h 39"/>
                <a:gd name="T8" fmla="*/ 0 w 39"/>
                <a:gd name="T9" fmla="*/ 233 h 39"/>
                <a:gd name="T10" fmla="*/ 0 w 39"/>
                <a:gd name="T11" fmla="*/ 0 h 39"/>
                <a:gd name="T12" fmla="*/ 0 60000 65536"/>
                <a:gd name="T13" fmla="*/ 0 60000 65536"/>
                <a:gd name="T14" fmla="*/ 0 60000 65536"/>
                <a:gd name="T15" fmla="*/ 0 60000 65536"/>
                <a:gd name="T16" fmla="*/ 0 60000 65536"/>
                <a:gd name="T17" fmla="*/ 0 60000 65536"/>
                <a:gd name="T18" fmla="*/ 0 w 39"/>
                <a:gd name="T19" fmla="*/ 0 h 39"/>
                <a:gd name="T20" fmla="*/ 39 w 39"/>
                <a:gd name="T21" fmla="*/ 39 h 39"/>
              </a:gdLst>
              <a:ahLst/>
              <a:cxnLst>
                <a:cxn ang="T12">
                  <a:pos x="T0" y="T1"/>
                </a:cxn>
                <a:cxn ang="T13">
                  <a:pos x="T2" y="T3"/>
                </a:cxn>
                <a:cxn ang="T14">
                  <a:pos x="T4" y="T5"/>
                </a:cxn>
                <a:cxn ang="T15">
                  <a:pos x="T6" y="T7"/>
                </a:cxn>
                <a:cxn ang="T16">
                  <a:pos x="T8" y="T9"/>
                </a:cxn>
                <a:cxn ang="T17">
                  <a:pos x="T10" y="T11"/>
                </a:cxn>
              </a:cxnLst>
              <a:rect l="T18" t="T19" r="T20" b="T21"/>
              <a:pathLst>
                <a:path w="39" h="39">
                  <a:moveTo>
                    <a:pt x="0" y="0"/>
                  </a:moveTo>
                  <a:lnTo>
                    <a:pt x="0" y="0"/>
                  </a:lnTo>
                  <a:lnTo>
                    <a:pt x="39" y="19"/>
                  </a:lnTo>
                  <a:lnTo>
                    <a:pt x="39" y="39"/>
                  </a:lnTo>
                  <a:lnTo>
                    <a:pt x="0" y="19"/>
                  </a:lnTo>
                  <a:lnTo>
                    <a:pt x="0" y="0"/>
                  </a:lnTo>
                  <a:close/>
                </a:path>
              </a:pathLst>
            </a:custGeom>
            <a:solidFill>
              <a:srgbClr val="000000"/>
            </a:solidFill>
            <a:ln w="9525">
              <a:solidFill>
                <a:schemeClr val="tx1"/>
              </a:solidFill>
              <a:round/>
              <a:headEnd/>
              <a:tailEnd/>
            </a:ln>
          </p:spPr>
          <p:txBody>
            <a:bodyPr/>
            <a:lstStyle/>
            <a:p>
              <a:endParaRPr lang="nl-NL"/>
            </a:p>
          </p:txBody>
        </p:sp>
        <p:sp>
          <p:nvSpPr>
            <p:cNvPr id="15462" name="Freeform 96"/>
            <p:cNvSpPr>
              <a:spLocks/>
            </p:cNvSpPr>
            <p:nvPr/>
          </p:nvSpPr>
          <p:spPr bwMode="auto">
            <a:xfrm>
              <a:off x="1615" y="2976"/>
              <a:ext cx="16" cy="21"/>
            </a:xfrm>
            <a:custGeom>
              <a:avLst/>
              <a:gdLst>
                <a:gd name="T0" fmla="*/ 0 w 32"/>
                <a:gd name="T1" fmla="*/ 0 h 32"/>
                <a:gd name="T2" fmla="*/ 13 w 32"/>
                <a:gd name="T3" fmla="*/ 132 h 32"/>
                <a:gd name="T4" fmla="*/ 13 w 32"/>
                <a:gd name="T5" fmla="*/ 324 h 32"/>
                <a:gd name="T6" fmla="*/ 0 w 32"/>
                <a:gd name="T7" fmla="*/ 192 h 32"/>
                <a:gd name="T8" fmla="*/ 0 w 32"/>
                <a:gd name="T9" fmla="*/ 0 h 32"/>
                <a:gd name="T10" fmla="*/ 0 60000 65536"/>
                <a:gd name="T11" fmla="*/ 0 60000 65536"/>
                <a:gd name="T12" fmla="*/ 0 60000 65536"/>
                <a:gd name="T13" fmla="*/ 0 60000 65536"/>
                <a:gd name="T14" fmla="*/ 0 60000 65536"/>
                <a:gd name="T15" fmla="*/ 0 w 32"/>
                <a:gd name="T16" fmla="*/ 0 h 32"/>
                <a:gd name="T17" fmla="*/ 32 w 32"/>
                <a:gd name="T18" fmla="*/ 32 h 32"/>
              </a:gdLst>
              <a:ahLst/>
              <a:cxnLst>
                <a:cxn ang="T10">
                  <a:pos x="T0" y="T1"/>
                </a:cxn>
                <a:cxn ang="T11">
                  <a:pos x="T2" y="T3"/>
                </a:cxn>
                <a:cxn ang="T12">
                  <a:pos x="T4" y="T5"/>
                </a:cxn>
                <a:cxn ang="T13">
                  <a:pos x="T6" y="T7"/>
                </a:cxn>
                <a:cxn ang="T14">
                  <a:pos x="T8" y="T9"/>
                </a:cxn>
              </a:cxnLst>
              <a:rect l="T15" t="T16" r="T17" b="T18"/>
              <a:pathLst>
                <a:path w="32" h="32">
                  <a:moveTo>
                    <a:pt x="0" y="0"/>
                  </a:moveTo>
                  <a:lnTo>
                    <a:pt x="32" y="13"/>
                  </a:lnTo>
                  <a:lnTo>
                    <a:pt x="32" y="32"/>
                  </a:lnTo>
                  <a:lnTo>
                    <a:pt x="0" y="19"/>
                  </a:lnTo>
                  <a:lnTo>
                    <a:pt x="0" y="0"/>
                  </a:lnTo>
                  <a:close/>
                </a:path>
              </a:pathLst>
            </a:custGeom>
            <a:solidFill>
              <a:srgbClr val="000000"/>
            </a:solidFill>
            <a:ln w="9525">
              <a:solidFill>
                <a:schemeClr val="tx1"/>
              </a:solidFill>
              <a:round/>
              <a:headEnd/>
              <a:tailEnd/>
            </a:ln>
          </p:spPr>
          <p:txBody>
            <a:bodyPr/>
            <a:lstStyle/>
            <a:p>
              <a:endParaRPr lang="nl-NL"/>
            </a:p>
          </p:txBody>
        </p:sp>
        <p:sp>
          <p:nvSpPr>
            <p:cNvPr id="15463" name="Freeform 97"/>
            <p:cNvSpPr>
              <a:spLocks/>
            </p:cNvSpPr>
            <p:nvPr/>
          </p:nvSpPr>
          <p:spPr bwMode="auto">
            <a:xfrm>
              <a:off x="1628" y="2984"/>
              <a:ext cx="21" cy="25"/>
            </a:xfrm>
            <a:custGeom>
              <a:avLst/>
              <a:gdLst>
                <a:gd name="T0" fmla="*/ 5 w 39"/>
                <a:gd name="T1" fmla="*/ 0 h 38"/>
                <a:gd name="T2" fmla="*/ 12 w 39"/>
                <a:gd name="T3" fmla="*/ 0 h 38"/>
                <a:gd name="T4" fmla="*/ 37 w 39"/>
                <a:gd name="T5" fmla="*/ 199 h 38"/>
                <a:gd name="T6" fmla="*/ 25 w 39"/>
                <a:gd name="T7" fmla="*/ 397 h 38"/>
                <a:gd name="T8" fmla="*/ 0 w 39"/>
                <a:gd name="T9" fmla="*/ 199 h 38"/>
                <a:gd name="T10" fmla="*/ 5 w 39"/>
                <a:gd name="T11" fmla="*/ 0 h 38"/>
                <a:gd name="T12" fmla="*/ 0 60000 65536"/>
                <a:gd name="T13" fmla="*/ 0 60000 65536"/>
                <a:gd name="T14" fmla="*/ 0 60000 65536"/>
                <a:gd name="T15" fmla="*/ 0 60000 65536"/>
                <a:gd name="T16" fmla="*/ 0 60000 65536"/>
                <a:gd name="T17" fmla="*/ 0 60000 65536"/>
                <a:gd name="T18" fmla="*/ 0 w 39"/>
                <a:gd name="T19" fmla="*/ 0 h 38"/>
                <a:gd name="T20" fmla="*/ 39 w 39"/>
                <a:gd name="T21" fmla="*/ 38 h 38"/>
              </a:gdLst>
              <a:ahLst/>
              <a:cxnLst>
                <a:cxn ang="T12">
                  <a:pos x="T0" y="T1"/>
                </a:cxn>
                <a:cxn ang="T13">
                  <a:pos x="T2" y="T3"/>
                </a:cxn>
                <a:cxn ang="T14">
                  <a:pos x="T4" y="T5"/>
                </a:cxn>
                <a:cxn ang="T15">
                  <a:pos x="T6" y="T7"/>
                </a:cxn>
                <a:cxn ang="T16">
                  <a:pos x="T8" y="T9"/>
                </a:cxn>
                <a:cxn ang="T17">
                  <a:pos x="T10" y="T11"/>
                </a:cxn>
              </a:cxnLst>
              <a:rect l="T18" t="T19" r="T20" b="T21"/>
              <a:pathLst>
                <a:path w="39" h="38">
                  <a:moveTo>
                    <a:pt x="6" y="0"/>
                  </a:moveTo>
                  <a:lnTo>
                    <a:pt x="13" y="0"/>
                  </a:lnTo>
                  <a:lnTo>
                    <a:pt x="39" y="19"/>
                  </a:lnTo>
                  <a:lnTo>
                    <a:pt x="26" y="38"/>
                  </a:lnTo>
                  <a:lnTo>
                    <a:pt x="0" y="19"/>
                  </a:lnTo>
                  <a:lnTo>
                    <a:pt x="6" y="0"/>
                  </a:lnTo>
                  <a:close/>
                </a:path>
              </a:pathLst>
            </a:custGeom>
            <a:solidFill>
              <a:srgbClr val="000000"/>
            </a:solidFill>
            <a:ln w="9525">
              <a:solidFill>
                <a:schemeClr val="tx1"/>
              </a:solidFill>
              <a:round/>
              <a:headEnd/>
              <a:tailEnd/>
            </a:ln>
          </p:spPr>
          <p:txBody>
            <a:bodyPr/>
            <a:lstStyle/>
            <a:p>
              <a:endParaRPr lang="nl-NL"/>
            </a:p>
          </p:txBody>
        </p:sp>
        <p:sp>
          <p:nvSpPr>
            <p:cNvPr id="15464" name="Freeform 98"/>
            <p:cNvSpPr>
              <a:spLocks/>
            </p:cNvSpPr>
            <p:nvPr/>
          </p:nvSpPr>
          <p:spPr bwMode="auto">
            <a:xfrm>
              <a:off x="1659" y="3009"/>
              <a:ext cx="27" cy="25"/>
            </a:xfrm>
            <a:custGeom>
              <a:avLst/>
              <a:gdLst>
                <a:gd name="T0" fmla="*/ 8 w 52"/>
                <a:gd name="T1" fmla="*/ 0 h 39"/>
                <a:gd name="T2" fmla="*/ 32 w 52"/>
                <a:gd name="T3" fmla="*/ 199 h 39"/>
                <a:gd name="T4" fmla="*/ 24 w 52"/>
                <a:gd name="T5" fmla="*/ 298 h 39"/>
                <a:gd name="T6" fmla="*/ 0 w 52"/>
                <a:gd name="T7" fmla="*/ 99 h 39"/>
                <a:gd name="T8" fmla="*/ 8 w 52"/>
                <a:gd name="T9" fmla="*/ 0 h 39"/>
                <a:gd name="T10" fmla="*/ 0 60000 65536"/>
                <a:gd name="T11" fmla="*/ 0 60000 65536"/>
                <a:gd name="T12" fmla="*/ 0 60000 65536"/>
                <a:gd name="T13" fmla="*/ 0 60000 65536"/>
                <a:gd name="T14" fmla="*/ 0 60000 65536"/>
                <a:gd name="T15" fmla="*/ 0 w 52"/>
                <a:gd name="T16" fmla="*/ 0 h 39"/>
                <a:gd name="T17" fmla="*/ 52 w 52"/>
                <a:gd name="T18" fmla="*/ 39 h 39"/>
              </a:gdLst>
              <a:ahLst/>
              <a:cxnLst>
                <a:cxn ang="T10">
                  <a:pos x="T0" y="T1"/>
                </a:cxn>
                <a:cxn ang="T11">
                  <a:pos x="T2" y="T3"/>
                </a:cxn>
                <a:cxn ang="T12">
                  <a:pos x="T4" y="T5"/>
                </a:cxn>
                <a:cxn ang="T13">
                  <a:pos x="T6" y="T7"/>
                </a:cxn>
                <a:cxn ang="T14">
                  <a:pos x="T8" y="T9"/>
                </a:cxn>
              </a:cxnLst>
              <a:rect l="T15" t="T16" r="T17" b="T18"/>
              <a:pathLst>
                <a:path w="52" h="39">
                  <a:moveTo>
                    <a:pt x="13" y="0"/>
                  </a:moveTo>
                  <a:lnTo>
                    <a:pt x="52" y="26"/>
                  </a:lnTo>
                  <a:lnTo>
                    <a:pt x="39" y="39"/>
                  </a:lnTo>
                  <a:lnTo>
                    <a:pt x="0" y="13"/>
                  </a:lnTo>
                  <a:lnTo>
                    <a:pt x="13" y="0"/>
                  </a:lnTo>
                  <a:close/>
                </a:path>
              </a:pathLst>
            </a:custGeom>
            <a:solidFill>
              <a:srgbClr val="000000"/>
            </a:solidFill>
            <a:ln w="9525">
              <a:solidFill>
                <a:schemeClr val="tx1"/>
              </a:solidFill>
              <a:round/>
              <a:headEnd/>
              <a:tailEnd/>
            </a:ln>
          </p:spPr>
          <p:txBody>
            <a:bodyPr/>
            <a:lstStyle/>
            <a:p>
              <a:endParaRPr lang="nl-NL"/>
            </a:p>
          </p:txBody>
        </p:sp>
        <p:sp>
          <p:nvSpPr>
            <p:cNvPr id="15465" name="Freeform 99"/>
            <p:cNvSpPr>
              <a:spLocks/>
            </p:cNvSpPr>
            <p:nvPr/>
          </p:nvSpPr>
          <p:spPr bwMode="auto">
            <a:xfrm>
              <a:off x="1679" y="3026"/>
              <a:ext cx="14" cy="17"/>
            </a:xfrm>
            <a:custGeom>
              <a:avLst/>
              <a:gdLst>
                <a:gd name="T0" fmla="*/ 12 w 26"/>
                <a:gd name="T1" fmla="*/ 0 h 26"/>
                <a:gd name="T2" fmla="*/ 12 w 26"/>
                <a:gd name="T3" fmla="*/ 0 h 26"/>
                <a:gd name="T4" fmla="*/ 25 w 26"/>
                <a:gd name="T5" fmla="*/ 126 h 26"/>
                <a:gd name="T6" fmla="*/ 12 w 26"/>
                <a:gd name="T7" fmla="*/ 252 h 26"/>
                <a:gd name="T8" fmla="*/ 0 w 26"/>
                <a:gd name="T9" fmla="*/ 126 h 26"/>
                <a:gd name="T10" fmla="*/ 12 w 26"/>
                <a:gd name="T11" fmla="*/ 0 h 26"/>
                <a:gd name="T12" fmla="*/ 0 60000 65536"/>
                <a:gd name="T13" fmla="*/ 0 60000 65536"/>
                <a:gd name="T14" fmla="*/ 0 60000 65536"/>
                <a:gd name="T15" fmla="*/ 0 60000 65536"/>
                <a:gd name="T16" fmla="*/ 0 60000 65536"/>
                <a:gd name="T17" fmla="*/ 0 60000 65536"/>
                <a:gd name="T18" fmla="*/ 0 w 26"/>
                <a:gd name="T19" fmla="*/ 0 h 26"/>
                <a:gd name="T20" fmla="*/ 26 w 26"/>
                <a:gd name="T21" fmla="*/ 26 h 26"/>
              </a:gdLst>
              <a:ahLst/>
              <a:cxnLst>
                <a:cxn ang="T12">
                  <a:pos x="T0" y="T1"/>
                </a:cxn>
                <a:cxn ang="T13">
                  <a:pos x="T2" y="T3"/>
                </a:cxn>
                <a:cxn ang="T14">
                  <a:pos x="T4" y="T5"/>
                </a:cxn>
                <a:cxn ang="T15">
                  <a:pos x="T6" y="T7"/>
                </a:cxn>
                <a:cxn ang="T16">
                  <a:pos x="T8" y="T9"/>
                </a:cxn>
                <a:cxn ang="T17">
                  <a:pos x="T10" y="T11"/>
                </a:cxn>
              </a:cxnLst>
              <a:rect l="T18" t="T19" r="T20" b="T21"/>
              <a:pathLst>
                <a:path w="26" h="26">
                  <a:moveTo>
                    <a:pt x="13" y="0"/>
                  </a:moveTo>
                  <a:lnTo>
                    <a:pt x="13" y="0"/>
                  </a:lnTo>
                  <a:lnTo>
                    <a:pt x="26" y="13"/>
                  </a:lnTo>
                  <a:lnTo>
                    <a:pt x="13" y="26"/>
                  </a:lnTo>
                  <a:lnTo>
                    <a:pt x="0" y="13"/>
                  </a:lnTo>
                  <a:lnTo>
                    <a:pt x="13" y="0"/>
                  </a:lnTo>
                  <a:close/>
                </a:path>
              </a:pathLst>
            </a:custGeom>
            <a:solidFill>
              <a:srgbClr val="000000"/>
            </a:solidFill>
            <a:ln w="9525">
              <a:solidFill>
                <a:schemeClr val="tx1"/>
              </a:solidFill>
              <a:round/>
              <a:headEnd/>
              <a:tailEnd/>
            </a:ln>
          </p:spPr>
          <p:txBody>
            <a:bodyPr/>
            <a:lstStyle/>
            <a:p>
              <a:endParaRPr lang="nl-NL"/>
            </a:p>
          </p:txBody>
        </p:sp>
        <p:sp>
          <p:nvSpPr>
            <p:cNvPr id="15466" name="Freeform 100"/>
            <p:cNvSpPr>
              <a:spLocks/>
            </p:cNvSpPr>
            <p:nvPr/>
          </p:nvSpPr>
          <p:spPr bwMode="auto">
            <a:xfrm>
              <a:off x="1703" y="3056"/>
              <a:ext cx="23" cy="29"/>
            </a:xfrm>
            <a:custGeom>
              <a:avLst/>
              <a:gdLst>
                <a:gd name="T0" fmla="*/ 7 w 45"/>
                <a:gd name="T1" fmla="*/ 0 h 45"/>
                <a:gd name="T2" fmla="*/ 22 w 45"/>
                <a:gd name="T3" fmla="*/ 261 h 45"/>
                <a:gd name="T4" fmla="*/ 16 w 45"/>
                <a:gd name="T5" fmla="*/ 366 h 45"/>
                <a:gd name="T6" fmla="*/ 0 w 45"/>
                <a:gd name="T7" fmla="*/ 97 h 45"/>
                <a:gd name="T8" fmla="*/ 7 w 45"/>
                <a:gd name="T9" fmla="*/ 0 h 45"/>
                <a:gd name="T10" fmla="*/ 0 60000 65536"/>
                <a:gd name="T11" fmla="*/ 0 60000 65536"/>
                <a:gd name="T12" fmla="*/ 0 60000 65536"/>
                <a:gd name="T13" fmla="*/ 0 60000 65536"/>
                <a:gd name="T14" fmla="*/ 0 60000 65536"/>
                <a:gd name="T15" fmla="*/ 0 w 45"/>
                <a:gd name="T16" fmla="*/ 0 h 45"/>
                <a:gd name="T17" fmla="*/ 45 w 45"/>
                <a:gd name="T18" fmla="*/ 45 h 45"/>
              </a:gdLst>
              <a:ahLst/>
              <a:cxnLst>
                <a:cxn ang="T10">
                  <a:pos x="T0" y="T1"/>
                </a:cxn>
                <a:cxn ang="T11">
                  <a:pos x="T2" y="T3"/>
                </a:cxn>
                <a:cxn ang="T12">
                  <a:pos x="T4" y="T5"/>
                </a:cxn>
                <a:cxn ang="T13">
                  <a:pos x="T6" y="T7"/>
                </a:cxn>
                <a:cxn ang="T14">
                  <a:pos x="T8" y="T9"/>
                </a:cxn>
              </a:cxnLst>
              <a:rect l="T15" t="T16" r="T17" b="T18"/>
              <a:pathLst>
                <a:path w="45" h="45">
                  <a:moveTo>
                    <a:pt x="13" y="0"/>
                  </a:moveTo>
                  <a:lnTo>
                    <a:pt x="45" y="32"/>
                  </a:lnTo>
                  <a:lnTo>
                    <a:pt x="32" y="45"/>
                  </a:lnTo>
                  <a:lnTo>
                    <a:pt x="0" y="12"/>
                  </a:lnTo>
                  <a:lnTo>
                    <a:pt x="13" y="0"/>
                  </a:lnTo>
                  <a:close/>
                </a:path>
              </a:pathLst>
            </a:custGeom>
            <a:solidFill>
              <a:srgbClr val="000000"/>
            </a:solidFill>
            <a:ln w="9525">
              <a:solidFill>
                <a:schemeClr val="tx1"/>
              </a:solidFill>
              <a:round/>
              <a:headEnd/>
              <a:tailEnd/>
            </a:ln>
          </p:spPr>
          <p:txBody>
            <a:bodyPr/>
            <a:lstStyle/>
            <a:p>
              <a:endParaRPr lang="nl-NL"/>
            </a:p>
          </p:txBody>
        </p:sp>
        <p:sp>
          <p:nvSpPr>
            <p:cNvPr id="15467" name="Freeform 101"/>
            <p:cNvSpPr>
              <a:spLocks/>
            </p:cNvSpPr>
            <p:nvPr/>
          </p:nvSpPr>
          <p:spPr bwMode="auto">
            <a:xfrm>
              <a:off x="1719" y="3076"/>
              <a:ext cx="14" cy="21"/>
            </a:xfrm>
            <a:custGeom>
              <a:avLst/>
              <a:gdLst>
                <a:gd name="T0" fmla="*/ 12 w 26"/>
                <a:gd name="T1" fmla="*/ 0 h 32"/>
                <a:gd name="T2" fmla="*/ 12 w 26"/>
                <a:gd name="T3" fmla="*/ 0 h 32"/>
                <a:gd name="T4" fmla="*/ 25 w 26"/>
                <a:gd name="T5" fmla="*/ 192 h 32"/>
                <a:gd name="T6" fmla="*/ 12 w 26"/>
                <a:gd name="T7" fmla="*/ 324 h 32"/>
                <a:gd name="T8" fmla="*/ 0 w 26"/>
                <a:gd name="T9" fmla="*/ 132 h 32"/>
                <a:gd name="T10" fmla="*/ 12 w 26"/>
                <a:gd name="T11" fmla="*/ 0 h 32"/>
                <a:gd name="T12" fmla="*/ 0 60000 65536"/>
                <a:gd name="T13" fmla="*/ 0 60000 65536"/>
                <a:gd name="T14" fmla="*/ 0 60000 65536"/>
                <a:gd name="T15" fmla="*/ 0 60000 65536"/>
                <a:gd name="T16" fmla="*/ 0 60000 65536"/>
                <a:gd name="T17" fmla="*/ 0 60000 65536"/>
                <a:gd name="T18" fmla="*/ 0 w 26"/>
                <a:gd name="T19" fmla="*/ 0 h 32"/>
                <a:gd name="T20" fmla="*/ 26 w 26"/>
                <a:gd name="T21" fmla="*/ 32 h 32"/>
              </a:gdLst>
              <a:ahLst/>
              <a:cxnLst>
                <a:cxn ang="T12">
                  <a:pos x="T0" y="T1"/>
                </a:cxn>
                <a:cxn ang="T13">
                  <a:pos x="T2" y="T3"/>
                </a:cxn>
                <a:cxn ang="T14">
                  <a:pos x="T4" y="T5"/>
                </a:cxn>
                <a:cxn ang="T15">
                  <a:pos x="T6" y="T7"/>
                </a:cxn>
                <a:cxn ang="T16">
                  <a:pos x="T8" y="T9"/>
                </a:cxn>
                <a:cxn ang="T17">
                  <a:pos x="T10" y="T11"/>
                </a:cxn>
              </a:cxnLst>
              <a:rect l="T18" t="T19" r="T20" b="T21"/>
              <a:pathLst>
                <a:path w="26" h="32">
                  <a:moveTo>
                    <a:pt x="13" y="0"/>
                  </a:moveTo>
                  <a:lnTo>
                    <a:pt x="13" y="0"/>
                  </a:lnTo>
                  <a:lnTo>
                    <a:pt x="26" y="19"/>
                  </a:lnTo>
                  <a:lnTo>
                    <a:pt x="13" y="32"/>
                  </a:lnTo>
                  <a:lnTo>
                    <a:pt x="0" y="13"/>
                  </a:lnTo>
                  <a:lnTo>
                    <a:pt x="13" y="0"/>
                  </a:lnTo>
                  <a:close/>
                </a:path>
              </a:pathLst>
            </a:custGeom>
            <a:solidFill>
              <a:srgbClr val="000000"/>
            </a:solidFill>
            <a:ln w="9525">
              <a:solidFill>
                <a:schemeClr val="tx1"/>
              </a:solidFill>
              <a:round/>
              <a:headEnd/>
              <a:tailEnd/>
            </a:ln>
          </p:spPr>
          <p:txBody>
            <a:bodyPr/>
            <a:lstStyle/>
            <a:p>
              <a:endParaRPr lang="nl-NL"/>
            </a:p>
          </p:txBody>
        </p:sp>
        <p:sp>
          <p:nvSpPr>
            <p:cNvPr id="15468" name="Freeform 102"/>
            <p:cNvSpPr>
              <a:spLocks/>
            </p:cNvSpPr>
            <p:nvPr/>
          </p:nvSpPr>
          <p:spPr bwMode="auto">
            <a:xfrm>
              <a:off x="1737" y="3114"/>
              <a:ext cx="20" cy="26"/>
            </a:xfrm>
            <a:custGeom>
              <a:avLst/>
              <a:gdLst>
                <a:gd name="T0" fmla="*/ 10 w 39"/>
                <a:gd name="T1" fmla="*/ 0 h 39"/>
                <a:gd name="T2" fmla="*/ 21 w 39"/>
                <a:gd name="T3" fmla="*/ 477 h 39"/>
                <a:gd name="T4" fmla="*/ 10 w 39"/>
                <a:gd name="T5" fmla="*/ 477 h 39"/>
                <a:gd name="T6" fmla="*/ 0 w 39"/>
                <a:gd name="T7" fmla="*/ 0 h 39"/>
                <a:gd name="T8" fmla="*/ 10 w 39"/>
                <a:gd name="T9" fmla="*/ 0 h 39"/>
                <a:gd name="T10" fmla="*/ 0 60000 65536"/>
                <a:gd name="T11" fmla="*/ 0 60000 65536"/>
                <a:gd name="T12" fmla="*/ 0 60000 65536"/>
                <a:gd name="T13" fmla="*/ 0 60000 65536"/>
                <a:gd name="T14" fmla="*/ 0 60000 65536"/>
                <a:gd name="T15" fmla="*/ 0 w 39"/>
                <a:gd name="T16" fmla="*/ 0 h 39"/>
                <a:gd name="T17" fmla="*/ 39 w 39"/>
                <a:gd name="T18" fmla="*/ 39 h 39"/>
              </a:gdLst>
              <a:ahLst/>
              <a:cxnLst>
                <a:cxn ang="T10">
                  <a:pos x="T0" y="T1"/>
                </a:cxn>
                <a:cxn ang="T11">
                  <a:pos x="T2" y="T3"/>
                </a:cxn>
                <a:cxn ang="T12">
                  <a:pos x="T4" y="T5"/>
                </a:cxn>
                <a:cxn ang="T13">
                  <a:pos x="T6" y="T7"/>
                </a:cxn>
                <a:cxn ang="T14">
                  <a:pos x="T8" y="T9"/>
                </a:cxn>
              </a:cxnLst>
              <a:rect l="T15" t="T16" r="T17" b="T18"/>
              <a:pathLst>
                <a:path w="39" h="39">
                  <a:moveTo>
                    <a:pt x="19" y="0"/>
                  </a:moveTo>
                  <a:lnTo>
                    <a:pt x="39" y="39"/>
                  </a:lnTo>
                  <a:lnTo>
                    <a:pt x="19" y="39"/>
                  </a:lnTo>
                  <a:lnTo>
                    <a:pt x="0" y="0"/>
                  </a:lnTo>
                  <a:lnTo>
                    <a:pt x="19" y="0"/>
                  </a:lnTo>
                  <a:close/>
                </a:path>
              </a:pathLst>
            </a:custGeom>
            <a:solidFill>
              <a:srgbClr val="000000"/>
            </a:solidFill>
            <a:ln w="9525">
              <a:solidFill>
                <a:schemeClr val="tx1"/>
              </a:solidFill>
              <a:round/>
              <a:headEnd/>
              <a:tailEnd/>
            </a:ln>
          </p:spPr>
          <p:txBody>
            <a:bodyPr/>
            <a:lstStyle/>
            <a:p>
              <a:endParaRPr lang="nl-NL"/>
            </a:p>
          </p:txBody>
        </p:sp>
        <p:sp>
          <p:nvSpPr>
            <p:cNvPr id="15469" name="Freeform 103"/>
            <p:cNvSpPr>
              <a:spLocks/>
            </p:cNvSpPr>
            <p:nvPr/>
          </p:nvSpPr>
          <p:spPr bwMode="auto">
            <a:xfrm>
              <a:off x="1747" y="3140"/>
              <a:ext cx="17" cy="16"/>
            </a:xfrm>
            <a:custGeom>
              <a:avLst/>
              <a:gdLst>
                <a:gd name="T0" fmla="*/ 16 w 32"/>
                <a:gd name="T1" fmla="*/ 0 h 26"/>
                <a:gd name="T2" fmla="*/ 16 w 32"/>
                <a:gd name="T3" fmla="*/ 0 h 26"/>
                <a:gd name="T4" fmla="*/ 26 w 32"/>
                <a:gd name="T5" fmla="*/ 122 h 26"/>
                <a:gd name="T6" fmla="*/ 11 w 32"/>
                <a:gd name="T7" fmla="*/ 122 h 26"/>
                <a:gd name="T8" fmla="*/ 0 w 32"/>
                <a:gd name="T9" fmla="*/ 0 h 26"/>
                <a:gd name="T10" fmla="*/ 16 w 32"/>
                <a:gd name="T11" fmla="*/ 0 h 26"/>
                <a:gd name="T12" fmla="*/ 0 60000 65536"/>
                <a:gd name="T13" fmla="*/ 0 60000 65536"/>
                <a:gd name="T14" fmla="*/ 0 60000 65536"/>
                <a:gd name="T15" fmla="*/ 0 60000 65536"/>
                <a:gd name="T16" fmla="*/ 0 60000 65536"/>
                <a:gd name="T17" fmla="*/ 0 60000 65536"/>
                <a:gd name="T18" fmla="*/ 0 w 32"/>
                <a:gd name="T19" fmla="*/ 0 h 26"/>
                <a:gd name="T20" fmla="*/ 32 w 32"/>
                <a:gd name="T21" fmla="*/ 26 h 26"/>
              </a:gdLst>
              <a:ahLst/>
              <a:cxnLst>
                <a:cxn ang="T12">
                  <a:pos x="T0" y="T1"/>
                </a:cxn>
                <a:cxn ang="T13">
                  <a:pos x="T2" y="T3"/>
                </a:cxn>
                <a:cxn ang="T14">
                  <a:pos x="T4" y="T5"/>
                </a:cxn>
                <a:cxn ang="T15">
                  <a:pos x="T6" y="T7"/>
                </a:cxn>
                <a:cxn ang="T16">
                  <a:pos x="T8" y="T9"/>
                </a:cxn>
                <a:cxn ang="T17">
                  <a:pos x="T10" y="T11"/>
                </a:cxn>
              </a:cxnLst>
              <a:rect l="T18" t="T19" r="T20" b="T21"/>
              <a:pathLst>
                <a:path w="32" h="26">
                  <a:moveTo>
                    <a:pt x="20" y="0"/>
                  </a:moveTo>
                  <a:lnTo>
                    <a:pt x="20" y="0"/>
                  </a:lnTo>
                  <a:lnTo>
                    <a:pt x="32" y="26"/>
                  </a:lnTo>
                  <a:lnTo>
                    <a:pt x="13" y="26"/>
                  </a:lnTo>
                  <a:lnTo>
                    <a:pt x="0" y="0"/>
                  </a:lnTo>
                  <a:lnTo>
                    <a:pt x="20" y="0"/>
                  </a:lnTo>
                  <a:close/>
                </a:path>
              </a:pathLst>
            </a:custGeom>
            <a:solidFill>
              <a:srgbClr val="000000"/>
            </a:solidFill>
            <a:ln w="9525">
              <a:solidFill>
                <a:schemeClr val="tx1"/>
              </a:solidFill>
              <a:round/>
              <a:headEnd/>
              <a:tailEnd/>
            </a:ln>
          </p:spPr>
          <p:txBody>
            <a:bodyPr/>
            <a:lstStyle/>
            <a:p>
              <a:endParaRPr lang="nl-NL"/>
            </a:p>
          </p:txBody>
        </p:sp>
        <p:sp>
          <p:nvSpPr>
            <p:cNvPr id="15470" name="Freeform 104"/>
            <p:cNvSpPr>
              <a:spLocks/>
            </p:cNvSpPr>
            <p:nvPr/>
          </p:nvSpPr>
          <p:spPr bwMode="auto">
            <a:xfrm>
              <a:off x="1760" y="3186"/>
              <a:ext cx="17" cy="20"/>
            </a:xfrm>
            <a:custGeom>
              <a:avLst/>
              <a:gdLst>
                <a:gd name="T0" fmla="*/ 15 w 32"/>
                <a:gd name="T1" fmla="*/ 0 h 32"/>
                <a:gd name="T2" fmla="*/ 26 w 32"/>
                <a:gd name="T3" fmla="*/ 181 h 32"/>
                <a:gd name="T4" fmla="*/ 11 w 32"/>
                <a:gd name="T5" fmla="*/ 181 h 32"/>
                <a:gd name="T6" fmla="*/ 0 w 32"/>
                <a:gd name="T7" fmla="*/ 0 h 32"/>
                <a:gd name="T8" fmla="*/ 15 w 32"/>
                <a:gd name="T9" fmla="*/ 0 h 32"/>
                <a:gd name="T10" fmla="*/ 0 60000 65536"/>
                <a:gd name="T11" fmla="*/ 0 60000 65536"/>
                <a:gd name="T12" fmla="*/ 0 60000 65536"/>
                <a:gd name="T13" fmla="*/ 0 60000 65536"/>
                <a:gd name="T14" fmla="*/ 0 60000 65536"/>
                <a:gd name="T15" fmla="*/ 0 w 32"/>
                <a:gd name="T16" fmla="*/ 0 h 32"/>
                <a:gd name="T17" fmla="*/ 32 w 32"/>
                <a:gd name="T18" fmla="*/ 32 h 32"/>
              </a:gdLst>
              <a:ahLst/>
              <a:cxnLst>
                <a:cxn ang="T10">
                  <a:pos x="T0" y="T1"/>
                </a:cxn>
                <a:cxn ang="T11">
                  <a:pos x="T2" y="T3"/>
                </a:cxn>
                <a:cxn ang="T12">
                  <a:pos x="T4" y="T5"/>
                </a:cxn>
                <a:cxn ang="T13">
                  <a:pos x="T6" y="T7"/>
                </a:cxn>
                <a:cxn ang="T14">
                  <a:pos x="T8" y="T9"/>
                </a:cxn>
              </a:cxnLst>
              <a:rect l="T15" t="T16" r="T17" b="T18"/>
              <a:pathLst>
                <a:path w="32" h="32">
                  <a:moveTo>
                    <a:pt x="19" y="0"/>
                  </a:moveTo>
                  <a:lnTo>
                    <a:pt x="32" y="32"/>
                  </a:lnTo>
                  <a:lnTo>
                    <a:pt x="13" y="32"/>
                  </a:lnTo>
                  <a:lnTo>
                    <a:pt x="0" y="0"/>
                  </a:lnTo>
                  <a:lnTo>
                    <a:pt x="19" y="0"/>
                  </a:lnTo>
                  <a:close/>
                </a:path>
              </a:pathLst>
            </a:custGeom>
            <a:solidFill>
              <a:srgbClr val="000000"/>
            </a:solidFill>
            <a:ln w="9525">
              <a:solidFill>
                <a:schemeClr val="tx1"/>
              </a:solidFill>
              <a:round/>
              <a:headEnd/>
              <a:tailEnd/>
            </a:ln>
          </p:spPr>
          <p:txBody>
            <a:bodyPr/>
            <a:lstStyle/>
            <a:p>
              <a:endParaRPr lang="nl-NL"/>
            </a:p>
          </p:txBody>
        </p:sp>
        <p:sp>
          <p:nvSpPr>
            <p:cNvPr id="15471" name="Freeform 105"/>
            <p:cNvSpPr>
              <a:spLocks/>
            </p:cNvSpPr>
            <p:nvPr/>
          </p:nvSpPr>
          <p:spPr bwMode="auto">
            <a:xfrm>
              <a:off x="1767" y="3206"/>
              <a:ext cx="14" cy="26"/>
            </a:xfrm>
            <a:custGeom>
              <a:avLst/>
              <a:gdLst>
                <a:gd name="T0" fmla="*/ 18 w 26"/>
                <a:gd name="T1" fmla="*/ 0 h 39"/>
                <a:gd name="T2" fmla="*/ 18 w 26"/>
                <a:gd name="T3" fmla="*/ 0 h 39"/>
                <a:gd name="T4" fmla="*/ 25 w 26"/>
                <a:gd name="T5" fmla="*/ 477 h 39"/>
                <a:gd name="T6" fmla="*/ 5 w 26"/>
                <a:gd name="T7" fmla="*/ 477 h 39"/>
                <a:gd name="T8" fmla="*/ 0 w 26"/>
                <a:gd name="T9" fmla="*/ 0 h 39"/>
                <a:gd name="T10" fmla="*/ 18 w 26"/>
                <a:gd name="T11" fmla="*/ 0 h 39"/>
                <a:gd name="T12" fmla="*/ 0 60000 65536"/>
                <a:gd name="T13" fmla="*/ 0 60000 65536"/>
                <a:gd name="T14" fmla="*/ 0 60000 65536"/>
                <a:gd name="T15" fmla="*/ 0 60000 65536"/>
                <a:gd name="T16" fmla="*/ 0 60000 65536"/>
                <a:gd name="T17" fmla="*/ 0 60000 65536"/>
                <a:gd name="T18" fmla="*/ 0 w 26"/>
                <a:gd name="T19" fmla="*/ 0 h 39"/>
                <a:gd name="T20" fmla="*/ 26 w 26"/>
                <a:gd name="T21" fmla="*/ 39 h 39"/>
              </a:gdLst>
              <a:ahLst/>
              <a:cxnLst>
                <a:cxn ang="T12">
                  <a:pos x="T0" y="T1"/>
                </a:cxn>
                <a:cxn ang="T13">
                  <a:pos x="T2" y="T3"/>
                </a:cxn>
                <a:cxn ang="T14">
                  <a:pos x="T4" y="T5"/>
                </a:cxn>
                <a:cxn ang="T15">
                  <a:pos x="T6" y="T7"/>
                </a:cxn>
                <a:cxn ang="T16">
                  <a:pos x="T8" y="T9"/>
                </a:cxn>
                <a:cxn ang="T17">
                  <a:pos x="T10" y="T11"/>
                </a:cxn>
              </a:cxnLst>
              <a:rect l="T18" t="T19" r="T20" b="T21"/>
              <a:pathLst>
                <a:path w="26" h="39">
                  <a:moveTo>
                    <a:pt x="19" y="0"/>
                  </a:moveTo>
                  <a:lnTo>
                    <a:pt x="19" y="0"/>
                  </a:lnTo>
                  <a:lnTo>
                    <a:pt x="26" y="39"/>
                  </a:lnTo>
                  <a:lnTo>
                    <a:pt x="6" y="39"/>
                  </a:lnTo>
                  <a:lnTo>
                    <a:pt x="0" y="0"/>
                  </a:lnTo>
                  <a:lnTo>
                    <a:pt x="19" y="0"/>
                  </a:lnTo>
                  <a:close/>
                </a:path>
              </a:pathLst>
            </a:custGeom>
            <a:solidFill>
              <a:srgbClr val="000000"/>
            </a:solidFill>
            <a:ln w="9525">
              <a:solidFill>
                <a:schemeClr val="tx1"/>
              </a:solidFill>
              <a:round/>
              <a:headEnd/>
              <a:tailEnd/>
            </a:ln>
          </p:spPr>
          <p:txBody>
            <a:bodyPr/>
            <a:lstStyle/>
            <a:p>
              <a:endParaRPr lang="nl-NL"/>
            </a:p>
          </p:txBody>
        </p:sp>
        <p:sp>
          <p:nvSpPr>
            <p:cNvPr id="15472" name="Rectangle 106"/>
            <p:cNvSpPr>
              <a:spLocks noChangeArrowheads="1"/>
            </p:cNvSpPr>
            <p:nvPr/>
          </p:nvSpPr>
          <p:spPr bwMode="auto">
            <a:xfrm>
              <a:off x="1774" y="3261"/>
              <a:ext cx="10" cy="13"/>
            </a:xfrm>
            <a:prstGeom prst="rect">
              <a:avLst/>
            </a:prstGeom>
            <a:solidFill>
              <a:srgbClr val="000000"/>
            </a:solidFill>
            <a:ln w="9525">
              <a:solidFill>
                <a:schemeClr val="tx1"/>
              </a:solidFill>
              <a:miter lim="800000"/>
              <a:headEnd/>
              <a:tailEnd/>
            </a:ln>
          </p:spPr>
          <p:txBody>
            <a:bodyPr/>
            <a:lstStyle>
              <a:lvl1pPr>
                <a:defRPr sz="2800">
                  <a:solidFill>
                    <a:schemeClr val="tx1"/>
                  </a:solidFill>
                  <a:latin typeface="Trebuchet MS" pitchFamily="34" charset="0"/>
                </a:defRPr>
              </a:lvl1pPr>
              <a:lvl2pPr marL="742950" indent="-285750">
                <a:defRPr sz="2800">
                  <a:solidFill>
                    <a:schemeClr val="tx1"/>
                  </a:solidFill>
                  <a:latin typeface="Trebuchet MS" pitchFamily="34" charset="0"/>
                </a:defRPr>
              </a:lvl2pPr>
              <a:lvl3pPr marL="1143000" indent="-228600">
                <a:defRPr sz="2800">
                  <a:solidFill>
                    <a:schemeClr val="tx1"/>
                  </a:solidFill>
                  <a:latin typeface="Trebuchet MS" pitchFamily="34" charset="0"/>
                </a:defRPr>
              </a:lvl3pPr>
              <a:lvl4pPr marL="1600200" indent="-228600">
                <a:defRPr sz="2800">
                  <a:solidFill>
                    <a:schemeClr val="tx1"/>
                  </a:solidFill>
                  <a:latin typeface="Trebuchet MS" pitchFamily="34" charset="0"/>
                </a:defRPr>
              </a:lvl4pPr>
              <a:lvl5pPr marL="2057400" indent="-228600">
                <a:defRPr sz="2800">
                  <a:solidFill>
                    <a:schemeClr val="tx1"/>
                  </a:solidFill>
                  <a:latin typeface="Trebuchet MS" pitchFamily="34" charset="0"/>
                </a:defRPr>
              </a:lvl5pPr>
              <a:lvl6pPr marL="2514600" indent="-228600" algn="ctr" eaLnBrk="0" fontAlgn="base" hangingPunct="0">
                <a:spcBef>
                  <a:spcPct val="0"/>
                </a:spcBef>
                <a:spcAft>
                  <a:spcPct val="0"/>
                </a:spcAft>
                <a:defRPr sz="2800">
                  <a:solidFill>
                    <a:schemeClr val="tx1"/>
                  </a:solidFill>
                  <a:latin typeface="Trebuchet MS" pitchFamily="34" charset="0"/>
                </a:defRPr>
              </a:lvl6pPr>
              <a:lvl7pPr marL="2971800" indent="-228600" algn="ctr" eaLnBrk="0" fontAlgn="base" hangingPunct="0">
                <a:spcBef>
                  <a:spcPct val="0"/>
                </a:spcBef>
                <a:spcAft>
                  <a:spcPct val="0"/>
                </a:spcAft>
                <a:defRPr sz="2800">
                  <a:solidFill>
                    <a:schemeClr val="tx1"/>
                  </a:solidFill>
                  <a:latin typeface="Trebuchet MS" pitchFamily="34" charset="0"/>
                </a:defRPr>
              </a:lvl7pPr>
              <a:lvl8pPr marL="3429000" indent="-228600" algn="ctr" eaLnBrk="0" fontAlgn="base" hangingPunct="0">
                <a:spcBef>
                  <a:spcPct val="0"/>
                </a:spcBef>
                <a:spcAft>
                  <a:spcPct val="0"/>
                </a:spcAft>
                <a:defRPr sz="2800">
                  <a:solidFill>
                    <a:schemeClr val="tx1"/>
                  </a:solidFill>
                  <a:latin typeface="Trebuchet MS" pitchFamily="34" charset="0"/>
                </a:defRPr>
              </a:lvl8pPr>
              <a:lvl9pPr marL="3886200" indent="-228600" algn="ctr" eaLnBrk="0" fontAlgn="base" hangingPunct="0">
                <a:spcBef>
                  <a:spcPct val="0"/>
                </a:spcBef>
                <a:spcAft>
                  <a:spcPct val="0"/>
                </a:spcAft>
                <a:defRPr sz="2800">
                  <a:solidFill>
                    <a:schemeClr val="tx1"/>
                  </a:solidFill>
                  <a:latin typeface="Trebuchet MS" pitchFamily="34" charset="0"/>
                </a:defRPr>
              </a:lvl9pPr>
            </a:lstStyle>
            <a:p>
              <a:pPr eaLnBrk="1" hangingPunct="1"/>
              <a:endParaRPr lang="nl-NL" altLang="nl-NL" sz="2400">
                <a:latin typeface="Times New Roman" pitchFamily="18" charset="0"/>
              </a:endParaRPr>
            </a:p>
          </p:txBody>
        </p:sp>
        <p:sp>
          <p:nvSpPr>
            <p:cNvPr id="15473" name="Freeform 107"/>
            <p:cNvSpPr>
              <a:spLocks/>
            </p:cNvSpPr>
            <p:nvPr/>
          </p:nvSpPr>
          <p:spPr bwMode="auto">
            <a:xfrm>
              <a:off x="1770" y="3274"/>
              <a:ext cx="14" cy="33"/>
            </a:xfrm>
            <a:custGeom>
              <a:avLst/>
              <a:gdLst>
                <a:gd name="T0" fmla="*/ 25 w 26"/>
                <a:gd name="T1" fmla="*/ 0 h 51"/>
                <a:gd name="T2" fmla="*/ 25 w 26"/>
                <a:gd name="T3" fmla="*/ 0 h 51"/>
                <a:gd name="T4" fmla="*/ 19 w 26"/>
                <a:gd name="T5" fmla="*/ 436 h 51"/>
                <a:gd name="T6" fmla="*/ 0 w 26"/>
                <a:gd name="T7" fmla="*/ 436 h 51"/>
                <a:gd name="T8" fmla="*/ 6 w 26"/>
                <a:gd name="T9" fmla="*/ 0 h 51"/>
                <a:gd name="T10" fmla="*/ 25 w 26"/>
                <a:gd name="T11" fmla="*/ 0 h 51"/>
                <a:gd name="T12" fmla="*/ 0 60000 65536"/>
                <a:gd name="T13" fmla="*/ 0 60000 65536"/>
                <a:gd name="T14" fmla="*/ 0 60000 65536"/>
                <a:gd name="T15" fmla="*/ 0 60000 65536"/>
                <a:gd name="T16" fmla="*/ 0 60000 65536"/>
                <a:gd name="T17" fmla="*/ 0 60000 65536"/>
                <a:gd name="T18" fmla="*/ 0 w 26"/>
                <a:gd name="T19" fmla="*/ 0 h 51"/>
                <a:gd name="T20" fmla="*/ 26 w 26"/>
                <a:gd name="T21" fmla="*/ 51 h 51"/>
              </a:gdLst>
              <a:ahLst/>
              <a:cxnLst>
                <a:cxn ang="T12">
                  <a:pos x="T0" y="T1"/>
                </a:cxn>
                <a:cxn ang="T13">
                  <a:pos x="T2" y="T3"/>
                </a:cxn>
                <a:cxn ang="T14">
                  <a:pos x="T4" y="T5"/>
                </a:cxn>
                <a:cxn ang="T15">
                  <a:pos x="T6" y="T7"/>
                </a:cxn>
                <a:cxn ang="T16">
                  <a:pos x="T8" y="T9"/>
                </a:cxn>
                <a:cxn ang="T17">
                  <a:pos x="T10" y="T11"/>
                </a:cxn>
              </a:cxnLst>
              <a:rect l="T18" t="T19" r="T20" b="T21"/>
              <a:pathLst>
                <a:path w="26" h="51">
                  <a:moveTo>
                    <a:pt x="26" y="0"/>
                  </a:moveTo>
                  <a:lnTo>
                    <a:pt x="26" y="0"/>
                  </a:lnTo>
                  <a:lnTo>
                    <a:pt x="20" y="51"/>
                  </a:lnTo>
                  <a:lnTo>
                    <a:pt x="0" y="51"/>
                  </a:lnTo>
                  <a:lnTo>
                    <a:pt x="7" y="0"/>
                  </a:lnTo>
                  <a:lnTo>
                    <a:pt x="26" y="0"/>
                  </a:lnTo>
                  <a:close/>
                </a:path>
              </a:pathLst>
            </a:custGeom>
            <a:solidFill>
              <a:srgbClr val="000000"/>
            </a:solidFill>
            <a:ln w="9525">
              <a:solidFill>
                <a:schemeClr val="tx1"/>
              </a:solidFill>
              <a:round/>
              <a:headEnd/>
              <a:tailEnd/>
            </a:ln>
          </p:spPr>
          <p:txBody>
            <a:bodyPr/>
            <a:lstStyle/>
            <a:p>
              <a:endParaRPr lang="nl-NL"/>
            </a:p>
          </p:txBody>
        </p:sp>
        <p:sp>
          <p:nvSpPr>
            <p:cNvPr id="15474" name="Freeform 108"/>
            <p:cNvSpPr>
              <a:spLocks/>
            </p:cNvSpPr>
            <p:nvPr/>
          </p:nvSpPr>
          <p:spPr bwMode="auto">
            <a:xfrm>
              <a:off x="1757" y="3341"/>
              <a:ext cx="20" cy="34"/>
            </a:xfrm>
            <a:custGeom>
              <a:avLst/>
              <a:gdLst>
                <a:gd name="T0" fmla="*/ 27 w 38"/>
                <a:gd name="T1" fmla="*/ 0 h 52"/>
                <a:gd name="T2" fmla="*/ 27 w 38"/>
                <a:gd name="T3" fmla="*/ 0 h 52"/>
                <a:gd name="T4" fmla="*/ 14 w 38"/>
                <a:gd name="T5" fmla="*/ 504 h 52"/>
                <a:gd name="T6" fmla="*/ 0 w 38"/>
                <a:gd name="T7" fmla="*/ 504 h 52"/>
                <a:gd name="T8" fmla="*/ 14 w 38"/>
                <a:gd name="T9" fmla="*/ 0 h 52"/>
                <a:gd name="T10" fmla="*/ 27 w 38"/>
                <a:gd name="T11" fmla="*/ 0 h 52"/>
                <a:gd name="T12" fmla="*/ 0 60000 65536"/>
                <a:gd name="T13" fmla="*/ 0 60000 65536"/>
                <a:gd name="T14" fmla="*/ 0 60000 65536"/>
                <a:gd name="T15" fmla="*/ 0 60000 65536"/>
                <a:gd name="T16" fmla="*/ 0 60000 65536"/>
                <a:gd name="T17" fmla="*/ 0 60000 65536"/>
                <a:gd name="T18" fmla="*/ 0 w 38"/>
                <a:gd name="T19" fmla="*/ 0 h 52"/>
                <a:gd name="T20" fmla="*/ 38 w 38"/>
                <a:gd name="T21" fmla="*/ 52 h 52"/>
              </a:gdLst>
              <a:ahLst/>
              <a:cxnLst>
                <a:cxn ang="T12">
                  <a:pos x="T0" y="T1"/>
                </a:cxn>
                <a:cxn ang="T13">
                  <a:pos x="T2" y="T3"/>
                </a:cxn>
                <a:cxn ang="T14">
                  <a:pos x="T4" y="T5"/>
                </a:cxn>
                <a:cxn ang="T15">
                  <a:pos x="T6" y="T7"/>
                </a:cxn>
                <a:cxn ang="T16">
                  <a:pos x="T8" y="T9"/>
                </a:cxn>
                <a:cxn ang="T17">
                  <a:pos x="T10" y="T11"/>
                </a:cxn>
              </a:cxnLst>
              <a:rect l="T18" t="T19" r="T20" b="T21"/>
              <a:pathLst>
                <a:path w="38" h="52">
                  <a:moveTo>
                    <a:pt x="38" y="0"/>
                  </a:moveTo>
                  <a:lnTo>
                    <a:pt x="38" y="0"/>
                  </a:lnTo>
                  <a:lnTo>
                    <a:pt x="19" y="52"/>
                  </a:lnTo>
                  <a:lnTo>
                    <a:pt x="0" y="52"/>
                  </a:lnTo>
                  <a:lnTo>
                    <a:pt x="19" y="0"/>
                  </a:lnTo>
                  <a:lnTo>
                    <a:pt x="38" y="0"/>
                  </a:lnTo>
                  <a:close/>
                </a:path>
              </a:pathLst>
            </a:custGeom>
            <a:solidFill>
              <a:srgbClr val="000000"/>
            </a:solidFill>
            <a:ln w="9525">
              <a:solidFill>
                <a:schemeClr val="tx1"/>
              </a:solidFill>
              <a:round/>
              <a:headEnd/>
              <a:tailEnd/>
            </a:ln>
          </p:spPr>
          <p:txBody>
            <a:bodyPr/>
            <a:lstStyle/>
            <a:p>
              <a:endParaRPr lang="nl-NL"/>
            </a:p>
          </p:txBody>
        </p:sp>
        <p:sp>
          <p:nvSpPr>
            <p:cNvPr id="15475" name="Freeform 109"/>
            <p:cNvSpPr>
              <a:spLocks/>
            </p:cNvSpPr>
            <p:nvPr/>
          </p:nvSpPr>
          <p:spPr bwMode="auto">
            <a:xfrm>
              <a:off x="1757" y="3375"/>
              <a:ext cx="10" cy="0"/>
            </a:xfrm>
            <a:custGeom>
              <a:avLst/>
              <a:gdLst>
                <a:gd name="T0" fmla="*/ 14 w 19"/>
                <a:gd name="T1" fmla="*/ 14 w 19"/>
                <a:gd name="T2" fmla="*/ 14 w 19"/>
                <a:gd name="T3" fmla="*/ 0 w 19"/>
                <a:gd name="T4" fmla="*/ 0 w 19"/>
                <a:gd name="T5" fmla="*/ 14 w 19"/>
                <a:gd name="T6" fmla="*/ 0 60000 65536"/>
                <a:gd name="T7" fmla="*/ 0 60000 65536"/>
                <a:gd name="T8" fmla="*/ 0 60000 65536"/>
                <a:gd name="T9" fmla="*/ 0 60000 65536"/>
                <a:gd name="T10" fmla="*/ 0 60000 65536"/>
                <a:gd name="T11" fmla="*/ 0 60000 65536"/>
                <a:gd name="T12" fmla="*/ 0 w 19"/>
                <a:gd name="T13" fmla="*/ 19 w 19"/>
              </a:gdLst>
              <a:ahLst/>
              <a:cxnLst>
                <a:cxn ang="T6">
                  <a:pos x="T0" y="0"/>
                </a:cxn>
                <a:cxn ang="T7">
                  <a:pos x="T1" y="0"/>
                </a:cxn>
                <a:cxn ang="T8">
                  <a:pos x="T2" y="0"/>
                </a:cxn>
                <a:cxn ang="T9">
                  <a:pos x="T3" y="0"/>
                </a:cxn>
                <a:cxn ang="T10">
                  <a:pos x="T4" y="0"/>
                </a:cxn>
                <a:cxn ang="T11">
                  <a:pos x="T5" y="0"/>
                </a:cxn>
              </a:cxnLst>
              <a:rect l="T12" t="0" r="T13" b="0"/>
              <a:pathLst>
                <a:path w="19">
                  <a:moveTo>
                    <a:pt x="19" y="0"/>
                  </a:moveTo>
                  <a:lnTo>
                    <a:pt x="19" y="0"/>
                  </a:lnTo>
                  <a:lnTo>
                    <a:pt x="0" y="0"/>
                  </a:lnTo>
                  <a:lnTo>
                    <a:pt x="19" y="0"/>
                  </a:lnTo>
                  <a:close/>
                </a:path>
              </a:pathLst>
            </a:custGeom>
            <a:solidFill>
              <a:srgbClr val="000000"/>
            </a:solidFill>
            <a:ln w="9525">
              <a:solidFill>
                <a:schemeClr val="tx1"/>
              </a:solidFill>
              <a:round/>
              <a:headEnd/>
              <a:tailEnd/>
            </a:ln>
          </p:spPr>
          <p:txBody>
            <a:bodyPr/>
            <a:lstStyle/>
            <a:p>
              <a:endParaRPr lang="nl-NL"/>
            </a:p>
          </p:txBody>
        </p:sp>
        <p:sp>
          <p:nvSpPr>
            <p:cNvPr id="15476" name="Freeform 110"/>
            <p:cNvSpPr>
              <a:spLocks/>
            </p:cNvSpPr>
            <p:nvPr/>
          </p:nvSpPr>
          <p:spPr bwMode="auto">
            <a:xfrm>
              <a:off x="1733" y="3404"/>
              <a:ext cx="24" cy="34"/>
            </a:xfrm>
            <a:custGeom>
              <a:avLst/>
              <a:gdLst>
                <a:gd name="T0" fmla="*/ 30 w 46"/>
                <a:gd name="T1" fmla="*/ 0 h 52"/>
                <a:gd name="T2" fmla="*/ 30 w 46"/>
                <a:gd name="T3" fmla="*/ 0 h 52"/>
                <a:gd name="T4" fmla="*/ 13 w 46"/>
                <a:gd name="T5" fmla="*/ 504 h 52"/>
                <a:gd name="T6" fmla="*/ 0 w 46"/>
                <a:gd name="T7" fmla="*/ 504 h 52"/>
                <a:gd name="T8" fmla="*/ 17 w 46"/>
                <a:gd name="T9" fmla="*/ 0 h 52"/>
                <a:gd name="T10" fmla="*/ 30 w 46"/>
                <a:gd name="T11" fmla="*/ 0 h 52"/>
                <a:gd name="T12" fmla="*/ 0 60000 65536"/>
                <a:gd name="T13" fmla="*/ 0 60000 65536"/>
                <a:gd name="T14" fmla="*/ 0 60000 65536"/>
                <a:gd name="T15" fmla="*/ 0 60000 65536"/>
                <a:gd name="T16" fmla="*/ 0 60000 65536"/>
                <a:gd name="T17" fmla="*/ 0 60000 65536"/>
                <a:gd name="T18" fmla="*/ 0 w 46"/>
                <a:gd name="T19" fmla="*/ 0 h 52"/>
                <a:gd name="T20" fmla="*/ 46 w 46"/>
                <a:gd name="T21" fmla="*/ 52 h 52"/>
              </a:gdLst>
              <a:ahLst/>
              <a:cxnLst>
                <a:cxn ang="T12">
                  <a:pos x="T0" y="T1"/>
                </a:cxn>
                <a:cxn ang="T13">
                  <a:pos x="T2" y="T3"/>
                </a:cxn>
                <a:cxn ang="T14">
                  <a:pos x="T4" y="T5"/>
                </a:cxn>
                <a:cxn ang="T15">
                  <a:pos x="T6" y="T7"/>
                </a:cxn>
                <a:cxn ang="T16">
                  <a:pos x="T8" y="T9"/>
                </a:cxn>
                <a:cxn ang="T17">
                  <a:pos x="T10" y="T11"/>
                </a:cxn>
              </a:cxnLst>
              <a:rect l="T18" t="T19" r="T20" b="T21"/>
              <a:pathLst>
                <a:path w="46" h="52">
                  <a:moveTo>
                    <a:pt x="46" y="0"/>
                  </a:moveTo>
                  <a:lnTo>
                    <a:pt x="46" y="0"/>
                  </a:lnTo>
                  <a:lnTo>
                    <a:pt x="20" y="52"/>
                  </a:lnTo>
                  <a:lnTo>
                    <a:pt x="0" y="52"/>
                  </a:lnTo>
                  <a:lnTo>
                    <a:pt x="26" y="0"/>
                  </a:lnTo>
                  <a:lnTo>
                    <a:pt x="46" y="0"/>
                  </a:lnTo>
                  <a:close/>
                </a:path>
              </a:pathLst>
            </a:custGeom>
            <a:solidFill>
              <a:srgbClr val="000000"/>
            </a:solidFill>
            <a:ln w="9525">
              <a:solidFill>
                <a:schemeClr val="tx1"/>
              </a:solidFill>
              <a:round/>
              <a:headEnd/>
              <a:tailEnd/>
            </a:ln>
          </p:spPr>
          <p:txBody>
            <a:bodyPr/>
            <a:lstStyle/>
            <a:p>
              <a:endParaRPr lang="nl-NL"/>
            </a:p>
          </p:txBody>
        </p:sp>
        <p:sp>
          <p:nvSpPr>
            <p:cNvPr id="15477" name="Freeform 111"/>
            <p:cNvSpPr>
              <a:spLocks/>
            </p:cNvSpPr>
            <p:nvPr/>
          </p:nvSpPr>
          <p:spPr bwMode="auto">
            <a:xfrm>
              <a:off x="1733" y="3433"/>
              <a:ext cx="11" cy="13"/>
            </a:xfrm>
            <a:custGeom>
              <a:avLst/>
              <a:gdLst>
                <a:gd name="T0" fmla="*/ 24 w 20"/>
                <a:gd name="T1" fmla="*/ 64 h 20"/>
                <a:gd name="T2" fmla="*/ 24 w 20"/>
                <a:gd name="T3" fmla="*/ 118 h 20"/>
                <a:gd name="T4" fmla="*/ 16 w 20"/>
                <a:gd name="T5" fmla="*/ 181 h 20"/>
                <a:gd name="T6" fmla="*/ 0 w 20"/>
                <a:gd name="T7" fmla="*/ 64 h 20"/>
                <a:gd name="T8" fmla="*/ 8 w 20"/>
                <a:gd name="T9" fmla="*/ 0 h 20"/>
                <a:gd name="T10" fmla="*/ 24 w 20"/>
                <a:gd name="T11" fmla="*/ 64 h 20"/>
                <a:gd name="T12" fmla="*/ 0 60000 65536"/>
                <a:gd name="T13" fmla="*/ 0 60000 65536"/>
                <a:gd name="T14" fmla="*/ 0 60000 65536"/>
                <a:gd name="T15" fmla="*/ 0 60000 65536"/>
                <a:gd name="T16" fmla="*/ 0 60000 65536"/>
                <a:gd name="T17" fmla="*/ 0 60000 65536"/>
                <a:gd name="T18" fmla="*/ 0 w 20"/>
                <a:gd name="T19" fmla="*/ 0 h 20"/>
                <a:gd name="T20" fmla="*/ 20 w 20"/>
                <a:gd name="T21" fmla="*/ 20 h 20"/>
              </a:gdLst>
              <a:ahLst/>
              <a:cxnLst>
                <a:cxn ang="T12">
                  <a:pos x="T0" y="T1"/>
                </a:cxn>
                <a:cxn ang="T13">
                  <a:pos x="T2" y="T3"/>
                </a:cxn>
                <a:cxn ang="T14">
                  <a:pos x="T4" y="T5"/>
                </a:cxn>
                <a:cxn ang="T15">
                  <a:pos x="T6" y="T7"/>
                </a:cxn>
                <a:cxn ang="T16">
                  <a:pos x="T8" y="T9"/>
                </a:cxn>
                <a:cxn ang="T17">
                  <a:pos x="T10" y="T11"/>
                </a:cxn>
              </a:cxnLst>
              <a:rect l="T18" t="T19" r="T20" b="T21"/>
              <a:pathLst>
                <a:path w="20" h="20">
                  <a:moveTo>
                    <a:pt x="20" y="7"/>
                  </a:moveTo>
                  <a:lnTo>
                    <a:pt x="20" y="13"/>
                  </a:lnTo>
                  <a:lnTo>
                    <a:pt x="13" y="20"/>
                  </a:lnTo>
                  <a:lnTo>
                    <a:pt x="0" y="7"/>
                  </a:lnTo>
                  <a:lnTo>
                    <a:pt x="7" y="0"/>
                  </a:lnTo>
                  <a:lnTo>
                    <a:pt x="20" y="7"/>
                  </a:lnTo>
                  <a:close/>
                </a:path>
              </a:pathLst>
            </a:custGeom>
            <a:solidFill>
              <a:srgbClr val="000000"/>
            </a:solidFill>
            <a:ln w="9525">
              <a:solidFill>
                <a:schemeClr val="tx1"/>
              </a:solidFill>
              <a:round/>
              <a:headEnd/>
              <a:tailEnd/>
            </a:ln>
          </p:spPr>
          <p:txBody>
            <a:bodyPr/>
            <a:lstStyle/>
            <a:p>
              <a:endParaRPr lang="nl-NL"/>
            </a:p>
          </p:txBody>
        </p:sp>
        <p:sp>
          <p:nvSpPr>
            <p:cNvPr id="15478" name="Freeform 112"/>
            <p:cNvSpPr>
              <a:spLocks/>
            </p:cNvSpPr>
            <p:nvPr/>
          </p:nvSpPr>
          <p:spPr bwMode="auto">
            <a:xfrm>
              <a:off x="1700" y="3459"/>
              <a:ext cx="26" cy="37"/>
            </a:xfrm>
            <a:custGeom>
              <a:avLst/>
              <a:gdLst>
                <a:gd name="T0" fmla="*/ 25 w 51"/>
                <a:gd name="T1" fmla="*/ 94 h 58"/>
                <a:gd name="T2" fmla="*/ 6 w 51"/>
                <a:gd name="T3" fmla="*/ 418 h 58"/>
                <a:gd name="T4" fmla="*/ 0 w 51"/>
                <a:gd name="T5" fmla="*/ 324 h 58"/>
                <a:gd name="T6" fmla="*/ 18 w 51"/>
                <a:gd name="T7" fmla="*/ 0 h 58"/>
                <a:gd name="T8" fmla="*/ 25 w 51"/>
                <a:gd name="T9" fmla="*/ 94 h 58"/>
                <a:gd name="T10" fmla="*/ 0 60000 65536"/>
                <a:gd name="T11" fmla="*/ 0 60000 65536"/>
                <a:gd name="T12" fmla="*/ 0 60000 65536"/>
                <a:gd name="T13" fmla="*/ 0 60000 65536"/>
                <a:gd name="T14" fmla="*/ 0 60000 65536"/>
                <a:gd name="T15" fmla="*/ 0 w 51"/>
                <a:gd name="T16" fmla="*/ 0 h 58"/>
                <a:gd name="T17" fmla="*/ 51 w 51"/>
                <a:gd name="T18" fmla="*/ 58 h 58"/>
              </a:gdLst>
              <a:ahLst/>
              <a:cxnLst>
                <a:cxn ang="T10">
                  <a:pos x="T0" y="T1"/>
                </a:cxn>
                <a:cxn ang="T11">
                  <a:pos x="T2" y="T3"/>
                </a:cxn>
                <a:cxn ang="T12">
                  <a:pos x="T4" y="T5"/>
                </a:cxn>
                <a:cxn ang="T13">
                  <a:pos x="T6" y="T7"/>
                </a:cxn>
                <a:cxn ang="T14">
                  <a:pos x="T8" y="T9"/>
                </a:cxn>
              </a:cxnLst>
              <a:rect l="T15" t="T16" r="T17" b="T18"/>
              <a:pathLst>
                <a:path w="51" h="58">
                  <a:moveTo>
                    <a:pt x="51" y="13"/>
                  </a:moveTo>
                  <a:lnTo>
                    <a:pt x="13" y="58"/>
                  </a:lnTo>
                  <a:lnTo>
                    <a:pt x="0" y="45"/>
                  </a:lnTo>
                  <a:lnTo>
                    <a:pt x="38" y="0"/>
                  </a:lnTo>
                  <a:lnTo>
                    <a:pt x="51" y="13"/>
                  </a:lnTo>
                  <a:close/>
                </a:path>
              </a:pathLst>
            </a:custGeom>
            <a:solidFill>
              <a:srgbClr val="000000"/>
            </a:solidFill>
            <a:ln w="9525">
              <a:solidFill>
                <a:schemeClr val="tx1"/>
              </a:solidFill>
              <a:round/>
              <a:headEnd/>
              <a:tailEnd/>
            </a:ln>
          </p:spPr>
          <p:txBody>
            <a:bodyPr/>
            <a:lstStyle/>
            <a:p>
              <a:endParaRPr lang="nl-NL"/>
            </a:p>
          </p:txBody>
        </p:sp>
        <p:sp>
          <p:nvSpPr>
            <p:cNvPr id="15479" name="Freeform 113"/>
            <p:cNvSpPr>
              <a:spLocks/>
            </p:cNvSpPr>
            <p:nvPr/>
          </p:nvSpPr>
          <p:spPr bwMode="auto">
            <a:xfrm>
              <a:off x="1700" y="3488"/>
              <a:ext cx="6" cy="8"/>
            </a:xfrm>
            <a:custGeom>
              <a:avLst/>
              <a:gdLst>
                <a:gd name="T0" fmla="*/ 2 w 13"/>
                <a:gd name="T1" fmla="*/ 61 h 13"/>
                <a:gd name="T2" fmla="*/ 2 w 13"/>
                <a:gd name="T3" fmla="*/ 61 h 13"/>
                <a:gd name="T4" fmla="*/ 2 w 13"/>
                <a:gd name="T5" fmla="*/ 61 h 13"/>
                <a:gd name="T6" fmla="*/ 0 w 13"/>
                <a:gd name="T7" fmla="*/ 0 h 13"/>
                <a:gd name="T8" fmla="*/ 0 w 13"/>
                <a:gd name="T9" fmla="*/ 0 h 13"/>
                <a:gd name="T10" fmla="*/ 2 w 13"/>
                <a:gd name="T11" fmla="*/ 61 h 13"/>
                <a:gd name="T12" fmla="*/ 0 60000 65536"/>
                <a:gd name="T13" fmla="*/ 0 60000 65536"/>
                <a:gd name="T14" fmla="*/ 0 60000 65536"/>
                <a:gd name="T15" fmla="*/ 0 60000 65536"/>
                <a:gd name="T16" fmla="*/ 0 60000 65536"/>
                <a:gd name="T17" fmla="*/ 0 60000 65536"/>
                <a:gd name="T18" fmla="*/ 0 w 13"/>
                <a:gd name="T19" fmla="*/ 0 h 13"/>
                <a:gd name="T20" fmla="*/ 13 w 13"/>
                <a:gd name="T21" fmla="*/ 13 h 13"/>
              </a:gdLst>
              <a:ahLst/>
              <a:cxnLst>
                <a:cxn ang="T12">
                  <a:pos x="T0" y="T1"/>
                </a:cxn>
                <a:cxn ang="T13">
                  <a:pos x="T2" y="T3"/>
                </a:cxn>
                <a:cxn ang="T14">
                  <a:pos x="T4" y="T5"/>
                </a:cxn>
                <a:cxn ang="T15">
                  <a:pos x="T6" y="T7"/>
                </a:cxn>
                <a:cxn ang="T16">
                  <a:pos x="T8" y="T9"/>
                </a:cxn>
                <a:cxn ang="T17">
                  <a:pos x="T10" y="T11"/>
                </a:cxn>
              </a:cxnLst>
              <a:rect l="T18" t="T19" r="T20" b="T21"/>
              <a:pathLst>
                <a:path w="13" h="13">
                  <a:moveTo>
                    <a:pt x="13" y="13"/>
                  </a:moveTo>
                  <a:lnTo>
                    <a:pt x="13" y="13"/>
                  </a:lnTo>
                  <a:lnTo>
                    <a:pt x="0" y="0"/>
                  </a:lnTo>
                  <a:lnTo>
                    <a:pt x="13" y="13"/>
                  </a:lnTo>
                  <a:close/>
                </a:path>
              </a:pathLst>
            </a:custGeom>
            <a:solidFill>
              <a:srgbClr val="000000"/>
            </a:solidFill>
            <a:ln w="9525">
              <a:solidFill>
                <a:schemeClr val="tx1"/>
              </a:solidFill>
              <a:round/>
              <a:headEnd/>
              <a:tailEnd/>
            </a:ln>
          </p:spPr>
          <p:txBody>
            <a:bodyPr/>
            <a:lstStyle/>
            <a:p>
              <a:endParaRPr lang="nl-NL"/>
            </a:p>
          </p:txBody>
        </p:sp>
        <p:sp>
          <p:nvSpPr>
            <p:cNvPr id="15480" name="Freeform 114"/>
            <p:cNvSpPr>
              <a:spLocks/>
            </p:cNvSpPr>
            <p:nvPr/>
          </p:nvSpPr>
          <p:spPr bwMode="auto">
            <a:xfrm>
              <a:off x="1679" y="3509"/>
              <a:ext cx="10" cy="13"/>
            </a:xfrm>
            <a:custGeom>
              <a:avLst/>
              <a:gdLst>
                <a:gd name="T0" fmla="*/ 14 w 19"/>
                <a:gd name="T1" fmla="*/ 200 h 19"/>
                <a:gd name="T2" fmla="*/ 9 w 19"/>
                <a:gd name="T3" fmla="*/ 317 h 19"/>
                <a:gd name="T4" fmla="*/ 0 w 19"/>
                <a:gd name="T5" fmla="*/ 100 h 19"/>
                <a:gd name="T6" fmla="*/ 4 w 19"/>
                <a:gd name="T7" fmla="*/ 0 h 19"/>
                <a:gd name="T8" fmla="*/ 14 w 19"/>
                <a:gd name="T9" fmla="*/ 200 h 19"/>
                <a:gd name="T10" fmla="*/ 0 60000 65536"/>
                <a:gd name="T11" fmla="*/ 0 60000 65536"/>
                <a:gd name="T12" fmla="*/ 0 60000 65536"/>
                <a:gd name="T13" fmla="*/ 0 60000 65536"/>
                <a:gd name="T14" fmla="*/ 0 60000 65536"/>
                <a:gd name="T15" fmla="*/ 0 w 19"/>
                <a:gd name="T16" fmla="*/ 0 h 19"/>
                <a:gd name="T17" fmla="*/ 19 w 19"/>
                <a:gd name="T18" fmla="*/ 19 h 19"/>
              </a:gdLst>
              <a:ahLst/>
              <a:cxnLst>
                <a:cxn ang="T10">
                  <a:pos x="T0" y="T1"/>
                </a:cxn>
                <a:cxn ang="T11">
                  <a:pos x="T2" y="T3"/>
                </a:cxn>
                <a:cxn ang="T12">
                  <a:pos x="T4" y="T5"/>
                </a:cxn>
                <a:cxn ang="T13">
                  <a:pos x="T6" y="T7"/>
                </a:cxn>
                <a:cxn ang="T14">
                  <a:pos x="T8" y="T9"/>
                </a:cxn>
              </a:cxnLst>
              <a:rect l="T15" t="T16" r="T17" b="T18"/>
              <a:pathLst>
                <a:path w="19" h="19">
                  <a:moveTo>
                    <a:pt x="19" y="12"/>
                  </a:moveTo>
                  <a:lnTo>
                    <a:pt x="13" y="19"/>
                  </a:lnTo>
                  <a:lnTo>
                    <a:pt x="0" y="6"/>
                  </a:lnTo>
                  <a:lnTo>
                    <a:pt x="6" y="0"/>
                  </a:lnTo>
                  <a:lnTo>
                    <a:pt x="19" y="12"/>
                  </a:lnTo>
                  <a:close/>
                </a:path>
              </a:pathLst>
            </a:custGeom>
            <a:solidFill>
              <a:srgbClr val="000000"/>
            </a:solidFill>
            <a:ln w="9525">
              <a:solidFill>
                <a:schemeClr val="tx1"/>
              </a:solidFill>
              <a:round/>
              <a:headEnd/>
              <a:tailEnd/>
            </a:ln>
          </p:spPr>
          <p:txBody>
            <a:bodyPr/>
            <a:lstStyle/>
            <a:p>
              <a:endParaRPr lang="nl-NL"/>
            </a:p>
          </p:txBody>
        </p:sp>
        <p:sp>
          <p:nvSpPr>
            <p:cNvPr id="15481" name="Freeform 115"/>
            <p:cNvSpPr>
              <a:spLocks/>
            </p:cNvSpPr>
            <p:nvPr/>
          </p:nvSpPr>
          <p:spPr bwMode="auto">
            <a:xfrm>
              <a:off x="1655" y="3513"/>
              <a:ext cx="31" cy="30"/>
            </a:xfrm>
            <a:custGeom>
              <a:avLst/>
              <a:gdLst>
                <a:gd name="T0" fmla="*/ 42 w 59"/>
                <a:gd name="T1" fmla="*/ 159 h 45"/>
                <a:gd name="T2" fmla="*/ 42 w 59"/>
                <a:gd name="T3" fmla="*/ 159 h 45"/>
                <a:gd name="T4" fmla="*/ 9 w 59"/>
                <a:gd name="T5" fmla="*/ 551 h 45"/>
                <a:gd name="T6" fmla="*/ 0 w 59"/>
                <a:gd name="T7" fmla="*/ 391 h 45"/>
                <a:gd name="T8" fmla="*/ 32 w 59"/>
                <a:gd name="T9" fmla="*/ 0 h 45"/>
                <a:gd name="T10" fmla="*/ 42 w 59"/>
                <a:gd name="T11" fmla="*/ 159 h 45"/>
                <a:gd name="T12" fmla="*/ 0 60000 65536"/>
                <a:gd name="T13" fmla="*/ 0 60000 65536"/>
                <a:gd name="T14" fmla="*/ 0 60000 65536"/>
                <a:gd name="T15" fmla="*/ 0 60000 65536"/>
                <a:gd name="T16" fmla="*/ 0 60000 65536"/>
                <a:gd name="T17" fmla="*/ 0 60000 65536"/>
                <a:gd name="T18" fmla="*/ 0 w 59"/>
                <a:gd name="T19" fmla="*/ 0 h 45"/>
                <a:gd name="T20" fmla="*/ 59 w 59"/>
                <a:gd name="T21" fmla="*/ 45 h 45"/>
              </a:gdLst>
              <a:ahLst/>
              <a:cxnLst>
                <a:cxn ang="T12">
                  <a:pos x="T0" y="T1"/>
                </a:cxn>
                <a:cxn ang="T13">
                  <a:pos x="T2" y="T3"/>
                </a:cxn>
                <a:cxn ang="T14">
                  <a:pos x="T4" y="T5"/>
                </a:cxn>
                <a:cxn ang="T15">
                  <a:pos x="T6" y="T7"/>
                </a:cxn>
                <a:cxn ang="T16">
                  <a:pos x="T8" y="T9"/>
                </a:cxn>
                <a:cxn ang="T17">
                  <a:pos x="T10" y="T11"/>
                </a:cxn>
              </a:cxnLst>
              <a:rect l="T18" t="T19" r="T20" b="T21"/>
              <a:pathLst>
                <a:path w="59" h="45">
                  <a:moveTo>
                    <a:pt x="59" y="13"/>
                  </a:moveTo>
                  <a:lnTo>
                    <a:pt x="59" y="13"/>
                  </a:lnTo>
                  <a:lnTo>
                    <a:pt x="13" y="45"/>
                  </a:lnTo>
                  <a:lnTo>
                    <a:pt x="0" y="32"/>
                  </a:lnTo>
                  <a:lnTo>
                    <a:pt x="46" y="0"/>
                  </a:lnTo>
                  <a:lnTo>
                    <a:pt x="59" y="13"/>
                  </a:lnTo>
                  <a:close/>
                </a:path>
              </a:pathLst>
            </a:custGeom>
            <a:solidFill>
              <a:srgbClr val="000000"/>
            </a:solidFill>
            <a:ln w="9525">
              <a:solidFill>
                <a:schemeClr val="tx1"/>
              </a:solidFill>
              <a:round/>
              <a:headEnd/>
              <a:tailEnd/>
            </a:ln>
          </p:spPr>
          <p:txBody>
            <a:bodyPr/>
            <a:lstStyle/>
            <a:p>
              <a:endParaRPr lang="nl-NL"/>
            </a:p>
          </p:txBody>
        </p:sp>
        <p:sp>
          <p:nvSpPr>
            <p:cNvPr id="15482" name="Freeform 116"/>
            <p:cNvSpPr>
              <a:spLocks/>
            </p:cNvSpPr>
            <p:nvPr/>
          </p:nvSpPr>
          <p:spPr bwMode="auto">
            <a:xfrm>
              <a:off x="1655" y="3530"/>
              <a:ext cx="7" cy="13"/>
            </a:xfrm>
            <a:custGeom>
              <a:avLst/>
              <a:gdLst>
                <a:gd name="T0" fmla="*/ 12 w 13"/>
                <a:gd name="T1" fmla="*/ 317 h 19"/>
                <a:gd name="T2" fmla="*/ 12 w 13"/>
                <a:gd name="T3" fmla="*/ 317 h 19"/>
                <a:gd name="T4" fmla="*/ 12 w 13"/>
                <a:gd name="T5" fmla="*/ 317 h 19"/>
                <a:gd name="T6" fmla="*/ 0 w 13"/>
                <a:gd name="T7" fmla="*/ 0 h 19"/>
                <a:gd name="T8" fmla="*/ 0 w 13"/>
                <a:gd name="T9" fmla="*/ 0 h 19"/>
                <a:gd name="T10" fmla="*/ 12 w 13"/>
                <a:gd name="T11" fmla="*/ 317 h 19"/>
                <a:gd name="T12" fmla="*/ 0 60000 65536"/>
                <a:gd name="T13" fmla="*/ 0 60000 65536"/>
                <a:gd name="T14" fmla="*/ 0 60000 65536"/>
                <a:gd name="T15" fmla="*/ 0 60000 65536"/>
                <a:gd name="T16" fmla="*/ 0 60000 65536"/>
                <a:gd name="T17" fmla="*/ 0 60000 65536"/>
                <a:gd name="T18" fmla="*/ 0 w 13"/>
                <a:gd name="T19" fmla="*/ 0 h 19"/>
                <a:gd name="T20" fmla="*/ 13 w 13"/>
                <a:gd name="T21" fmla="*/ 19 h 19"/>
              </a:gdLst>
              <a:ahLst/>
              <a:cxnLst>
                <a:cxn ang="T12">
                  <a:pos x="T0" y="T1"/>
                </a:cxn>
                <a:cxn ang="T13">
                  <a:pos x="T2" y="T3"/>
                </a:cxn>
                <a:cxn ang="T14">
                  <a:pos x="T4" y="T5"/>
                </a:cxn>
                <a:cxn ang="T15">
                  <a:pos x="T6" y="T7"/>
                </a:cxn>
                <a:cxn ang="T16">
                  <a:pos x="T8" y="T9"/>
                </a:cxn>
                <a:cxn ang="T17">
                  <a:pos x="T10" y="T11"/>
                </a:cxn>
              </a:cxnLst>
              <a:rect l="T18" t="T19" r="T20" b="T21"/>
              <a:pathLst>
                <a:path w="13" h="19">
                  <a:moveTo>
                    <a:pt x="13" y="19"/>
                  </a:moveTo>
                  <a:lnTo>
                    <a:pt x="13" y="19"/>
                  </a:lnTo>
                  <a:lnTo>
                    <a:pt x="0" y="0"/>
                  </a:lnTo>
                  <a:lnTo>
                    <a:pt x="13" y="19"/>
                  </a:lnTo>
                  <a:close/>
                </a:path>
              </a:pathLst>
            </a:custGeom>
            <a:solidFill>
              <a:srgbClr val="000000"/>
            </a:solidFill>
            <a:ln w="9525">
              <a:solidFill>
                <a:schemeClr val="tx1"/>
              </a:solidFill>
              <a:round/>
              <a:headEnd/>
              <a:tailEnd/>
            </a:ln>
          </p:spPr>
          <p:txBody>
            <a:bodyPr/>
            <a:lstStyle/>
            <a:p>
              <a:endParaRPr lang="nl-NL"/>
            </a:p>
          </p:txBody>
        </p:sp>
        <p:sp>
          <p:nvSpPr>
            <p:cNvPr id="15483" name="Freeform 117"/>
            <p:cNvSpPr>
              <a:spLocks/>
            </p:cNvSpPr>
            <p:nvPr/>
          </p:nvSpPr>
          <p:spPr bwMode="auto">
            <a:xfrm>
              <a:off x="1628" y="3547"/>
              <a:ext cx="14" cy="17"/>
            </a:xfrm>
            <a:custGeom>
              <a:avLst/>
              <a:gdLst>
                <a:gd name="T0" fmla="*/ 25 w 26"/>
                <a:gd name="T1" fmla="*/ 184 h 26"/>
                <a:gd name="T2" fmla="*/ 12 w 26"/>
                <a:gd name="T3" fmla="*/ 252 h 26"/>
                <a:gd name="T4" fmla="*/ 0 w 26"/>
                <a:gd name="T5" fmla="*/ 58 h 26"/>
                <a:gd name="T6" fmla="*/ 12 w 26"/>
                <a:gd name="T7" fmla="*/ 0 h 26"/>
                <a:gd name="T8" fmla="*/ 25 w 26"/>
                <a:gd name="T9" fmla="*/ 184 h 26"/>
                <a:gd name="T10" fmla="*/ 0 60000 65536"/>
                <a:gd name="T11" fmla="*/ 0 60000 65536"/>
                <a:gd name="T12" fmla="*/ 0 60000 65536"/>
                <a:gd name="T13" fmla="*/ 0 60000 65536"/>
                <a:gd name="T14" fmla="*/ 0 60000 65536"/>
                <a:gd name="T15" fmla="*/ 0 w 26"/>
                <a:gd name="T16" fmla="*/ 0 h 26"/>
                <a:gd name="T17" fmla="*/ 26 w 26"/>
                <a:gd name="T18" fmla="*/ 26 h 26"/>
              </a:gdLst>
              <a:ahLst/>
              <a:cxnLst>
                <a:cxn ang="T10">
                  <a:pos x="T0" y="T1"/>
                </a:cxn>
                <a:cxn ang="T11">
                  <a:pos x="T2" y="T3"/>
                </a:cxn>
                <a:cxn ang="T12">
                  <a:pos x="T4" y="T5"/>
                </a:cxn>
                <a:cxn ang="T13">
                  <a:pos x="T6" y="T7"/>
                </a:cxn>
                <a:cxn ang="T14">
                  <a:pos x="T8" y="T9"/>
                </a:cxn>
              </a:cxnLst>
              <a:rect l="T15" t="T16" r="T17" b="T18"/>
              <a:pathLst>
                <a:path w="26" h="26">
                  <a:moveTo>
                    <a:pt x="26" y="19"/>
                  </a:moveTo>
                  <a:lnTo>
                    <a:pt x="13" y="26"/>
                  </a:lnTo>
                  <a:lnTo>
                    <a:pt x="0" y="6"/>
                  </a:lnTo>
                  <a:lnTo>
                    <a:pt x="13" y="0"/>
                  </a:lnTo>
                  <a:lnTo>
                    <a:pt x="26" y="19"/>
                  </a:lnTo>
                  <a:close/>
                </a:path>
              </a:pathLst>
            </a:custGeom>
            <a:solidFill>
              <a:srgbClr val="000000"/>
            </a:solidFill>
            <a:ln w="9525">
              <a:solidFill>
                <a:schemeClr val="tx1"/>
              </a:solidFill>
              <a:round/>
              <a:headEnd/>
              <a:tailEnd/>
            </a:ln>
          </p:spPr>
          <p:txBody>
            <a:bodyPr/>
            <a:lstStyle/>
            <a:p>
              <a:endParaRPr lang="nl-NL"/>
            </a:p>
          </p:txBody>
        </p:sp>
        <p:sp>
          <p:nvSpPr>
            <p:cNvPr id="15484" name="Freeform 118"/>
            <p:cNvSpPr>
              <a:spLocks/>
            </p:cNvSpPr>
            <p:nvPr/>
          </p:nvSpPr>
          <p:spPr bwMode="auto">
            <a:xfrm>
              <a:off x="1608" y="3551"/>
              <a:ext cx="27" cy="29"/>
            </a:xfrm>
            <a:custGeom>
              <a:avLst/>
              <a:gdLst>
                <a:gd name="T0" fmla="*/ 32 w 52"/>
                <a:gd name="T1" fmla="*/ 163 h 45"/>
                <a:gd name="T2" fmla="*/ 28 w 52"/>
                <a:gd name="T3" fmla="*/ 163 h 45"/>
                <a:gd name="T4" fmla="*/ 0 w 52"/>
                <a:gd name="T5" fmla="*/ 366 h 45"/>
                <a:gd name="T6" fmla="*/ 0 w 52"/>
                <a:gd name="T7" fmla="*/ 212 h 45"/>
                <a:gd name="T8" fmla="*/ 28 w 52"/>
                <a:gd name="T9" fmla="*/ 0 h 45"/>
                <a:gd name="T10" fmla="*/ 32 w 52"/>
                <a:gd name="T11" fmla="*/ 163 h 45"/>
                <a:gd name="T12" fmla="*/ 0 60000 65536"/>
                <a:gd name="T13" fmla="*/ 0 60000 65536"/>
                <a:gd name="T14" fmla="*/ 0 60000 65536"/>
                <a:gd name="T15" fmla="*/ 0 60000 65536"/>
                <a:gd name="T16" fmla="*/ 0 60000 65536"/>
                <a:gd name="T17" fmla="*/ 0 60000 65536"/>
                <a:gd name="T18" fmla="*/ 0 w 52"/>
                <a:gd name="T19" fmla="*/ 0 h 45"/>
                <a:gd name="T20" fmla="*/ 52 w 52"/>
                <a:gd name="T21" fmla="*/ 45 h 45"/>
              </a:gdLst>
              <a:ahLst/>
              <a:cxnLst>
                <a:cxn ang="T12">
                  <a:pos x="T0" y="T1"/>
                </a:cxn>
                <a:cxn ang="T13">
                  <a:pos x="T2" y="T3"/>
                </a:cxn>
                <a:cxn ang="T14">
                  <a:pos x="T4" y="T5"/>
                </a:cxn>
                <a:cxn ang="T15">
                  <a:pos x="T6" y="T7"/>
                </a:cxn>
                <a:cxn ang="T16">
                  <a:pos x="T8" y="T9"/>
                </a:cxn>
                <a:cxn ang="T17">
                  <a:pos x="T10" y="T11"/>
                </a:cxn>
              </a:cxnLst>
              <a:rect l="T18" t="T19" r="T20" b="T21"/>
              <a:pathLst>
                <a:path w="52" h="45">
                  <a:moveTo>
                    <a:pt x="52" y="20"/>
                  </a:moveTo>
                  <a:lnTo>
                    <a:pt x="45" y="20"/>
                  </a:lnTo>
                  <a:lnTo>
                    <a:pt x="0" y="45"/>
                  </a:lnTo>
                  <a:lnTo>
                    <a:pt x="0" y="26"/>
                  </a:lnTo>
                  <a:lnTo>
                    <a:pt x="45" y="0"/>
                  </a:lnTo>
                  <a:lnTo>
                    <a:pt x="52" y="20"/>
                  </a:lnTo>
                  <a:close/>
                </a:path>
              </a:pathLst>
            </a:custGeom>
            <a:solidFill>
              <a:srgbClr val="000000"/>
            </a:solidFill>
            <a:ln w="9525">
              <a:solidFill>
                <a:schemeClr val="tx1"/>
              </a:solidFill>
              <a:round/>
              <a:headEnd/>
              <a:tailEnd/>
            </a:ln>
          </p:spPr>
          <p:txBody>
            <a:bodyPr/>
            <a:lstStyle/>
            <a:p>
              <a:endParaRPr lang="nl-NL"/>
            </a:p>
          </p:txBody>
        </p:sp>
        <p:sp>
          <p:nvSpPr>
            <p:cNvPr id="15485" name="Freeform 119"/>
            <p:cNvSpPr>
              <a:spLocks/>
            </p:cNvSpPr>
            <p:nvPr/>
          </p:nvSpPr>
          <p:spPr bwMode="auto">
            <a:xfrm>
              <a:off x="1553" y="3572"/>
              <a:ext cx="38" cy="30"/>
            </a:xfrm>
            <a:custGeom>
              <a:avLst/>
              <a:gdLst>
                <a:gd name="T0" fmla="*/ 53 w 72"/>
                <a:gd name="T1" fmla="*/ 233 h 45"/>
                <a:gd name="T2" fmla="*/ 0 w 72"/>
                <a:gd name="T3" fmla="*/ 551 h 45"/>
                <a:gd name="T4" fmla="*/ 0 w 72"/>
                <a:gd name="T5" fmla="*/ 306 h 45"/>
                <a:gd name="T6" fmla="*/ 53 w 72"/>
                <a:gd name="T7" fmla="*/ 0 h 45"/>
                <a:gd name="T8" fmla="*/ 53 w 72"/>
                <a:gd name="T9" fmla="*/ 233 h 45"/>
                <a:gd name="T10" fmla="*/ 0 60000 65536"/>
                <a:gd name="T11" fmla="*/ 0 60000 65536"/>
                <a:gd name="T12" fmla="*/ 0 60000 65536"/>
                <a:gd name="T13" fmla="*/ 0 60000 65536"/>
                <a:gd name="T14" fmla="*/ 0 60000 65536"/>
                <a:gd name="T15" fmla="*/ 0 w 72"/>
                <a:gd name="T16" fmla="*/ 0 h 45"/>
                <a:gd name="T17" fmla="*/ 72 w 72"/>
                <a:gd name="T18" fmla="*/ 45 h 45"/>
              </a:gdLst>
              <a:ahLst/>
              <a:cxnLst>
                <a:cxn ang="T10">
                  <a:pos x="T0" y="T1"/>
                </a:cxn>
                <a:cxn ang="T11">
                  <a:pos x="T2" y="T3"/>
                </a:cxn>
                <a:cxn ang="T12">
                  <a:pos x="T4" y="T5"/>
                </a:cxn>
                <a:cxn ang="T13">
                  <a:pos x="T6" y="T7"/>
                </a:cxn>
                <a:cxn ang="T14">
                  <a:pos x="T8" y="T9"/>
                </a:cxn>
              </a:cxnLst>
              <a:rect l="T15" t="T16" r="T17" b="T18"/>
              <a:pathLst>
                <a:path w="72" h="45">
                  <a:moveTo>
                    <a:pt x="72" y="19"/>
                  </a:moveTo>
                  <a:lnTo>
                    <a:pt x="0" y="45"/>
                  </a:lnTo>
                  <a:lnTo>
                    <a:pt x="0" y="25"/>
                  </a:lnTo>
                  <a:lnTo>
                    <a:pt x="72" y="0"/>
                  </a:lnTo>
                  <a:lnTo>
                    <a:pt x="72" y="19"/>
                  </a:lnTo>
                  <a:close/>
                </a:path>
              </a:pathLst>
            </a:custGeom>
            <a:solidFill>
              <a:srgbClr val="000000"/>
            </a:solidFill>
            <a:ln w="9525">
              <a:solidFill>
                <a:schemeClr val="tx1"/>
              </a:solidFill>
              <a:round/>
              <a:headEnd/>
              <a:tailEnd/>
            </a:ln>
          </p:spPr>
          <p:txBody>
            <a:bodyPr/>
            <a:lstStyle/>
            <a:p>
              <a:endParaRPr lang="nl-NL"/>
            </a:p>
          </p:txBody>
        </p:sp>
        <p:sp>
          <p:nvSpPr>
            <p:cNvPr id="15486" name="Freeform 120"/>
            <p:cNvSpPr>
              <a:spLocks/>
            </p:cNvSpPr>
            <p:nvPr/>
          </p:nvSpPr>
          <p:spPr bwMode="auto">
            <a:xfrm>
              <a:off x="1513" y="3597"/>
              <a:ext cx="20" cy="17"/>
            </a:xfrm>
            <a:custGeom>
              <a:avLst/>
              <a:gdLst>
                <a:gd name="T0" fmla="*/ 21 w 39"/>
                <a:gd name="T1" fmla="*/ 194 h 26"/>
                <a:gd name="T2" fmla="*/ 0 w 39"/>
                <a:gd name="T3" fmla="*/ 252 h 26"/>
                <a:gd name="T4" fmla="*/ 0 w 39"/>
                <a:gd name="T5" fmla="*/ 68 h 26"/>
                <a:gd name="T6" fmla="*/ 21 w 39"/>
                <a:gd name="T7" fmla="*/ 0 h 26"/>
                <a:gd name="T8" fmla="*/ 21 w 39"/>
                <a:gd name="T9" fmla="*/ 194 h 26"/>
                <a:gd name="T10" fmla="*/ 0 60000 65536"/>
                <a:gd name="T11" fmla="*/ 0 60000 65536"/>
                <a:gd name="T12" fmla="*/ 0 60000 65536"/>
                <a:gd name="T13" fmla="*/ 0 60000 65536"/>
                <a:gd name="T14" fmla="*/ 0 60000 65536"/>
                <a:gd name="T15" fmla="*/ 0 w 39"/>
                <a:gd name="T16" fmla="*/ 0 h 26"/>
                <a:gd name="T17" fmla="*/ 39 w 39"/>
                <a:gd name="T18" fmla="*/ 26 h 26"/>
              </a:gdLst>
              <a:ahLst/>
              <a:cxnLst>
                <a:cxn ang="T10">
                  <a:pos x="T0" y="T1"/>
                </a:cxn>
                <a:cxn ang="T11">
                  <a:pos x="T2" y="T3"/>
                </a:cxn>
                <a:cxn ang="T12">
                  <a:pos x="T4" y="T5"/>
                </a:cxn>
                <a:cxn ang="T13">
                  <a:pos x="T6" y="T7"/>
                </a:cxn>
                <a:cxn ang="T14">
                  <a:pos x="T8" y="T9"/>
                </a:cxn>
              </a:cxnLst>
              <a:rect l="T15" t="T16" r="T17" b="T18"/>
              <a:pathLst>
                <a:path w="39" h="26">
                  <a:moveTo>
                    <a:pt x="39" y="20"/>
                  </a:moveTo>
                  <a:lnTo>
                    <a:pt x="0" y="26"/>
                  </a:lnTo>
                  <a:lnTo>
                    <a:pt x="0" y="7"/>
                  </a:lnTo>
                  <a:lnTo>
                    <a:pt x="39" y="0"/>
                  </a:lnTo>
                  <a:lnTo>
                    <a:pt x="39" y="20"/>
                  </a:lnTo>
                  <a:close/>
                </a:path>
              </a:pathLst>
            </a:custGeom>
            <a:solidFill>
              <a:srgbClr val="000000"/>
            </a:solidFill>
            <a:ln w="9525">
              <a:solidFill>
                <a:schemeClr val="tx1"/>
              </a:solidFill>
              <a:round/>
              <a:headEnd/>
              <a:tailEnd/>
            </a:ln>
          </p:spPr>
          <p:txBody>
            <a:bodyPr/>
            <a:lstStyle/>
            <a:p>
              <a:endParaRPr lang="nl-NL"/>
            </a:p>
          </p:txBody>
        </p:sp>
        <p:sp>
          <p:nvSpPr>
            <p:cNvPr id="15487" name="Freeform 121"/>
            <p:cNvSpPr>
              <a:spLocks/>
            </p:cNvSpPr>
            <p:nvPr/>
          </p:nvSpPr>
          <p:spPr bwMode="auto">
            <a:xfrm>
              <a:off x="1496" y="3602"/>
              <a:ext cx="17" cy="17"/>
            </a:xfrm>
            <a:custGeom>
              <a:avLst/>
              <a:gdLst>
                <a:gd name="T0" fmla="*/ 26 w 32"/>
                <a:gd name="T1" fmla="*/ 184 h 26"/>
                <a:gd name="T2" fmla="*/ 26 w 32"/>
                <a:gd name="T3" fmla="*/ 184 h 26"/>
                <a:gd name="T4" fmla="*/ 0 w 32"/>
                <a:gd name="T5" fmla="*/ 252 h 26"/>
                <a:gd name="T6" fmla="*/ 0 w 32"/>
                <a:gd name="T7" fmla="*/ 58 h 26"/>
                <a:gd name="T8" fmla="*/ 26 w 32"/>
                <a:gd name="T9" fmla="*/ 0 h 26"/>
                <a:gd name="T10" fmla="*/ 26 w 32"/>
                <a:gd name="T11" fmla="*/ 184 h 26"/>
                <a:gd name="T12" fmla="*/ 0 60000 65536"/>
                <a:gd name="T13" fmla="*/ 0 60000 65536"/>
                <a:gd name="T14" fmla="*/ 0 60000 65536"/>
                <a:gd name="T15" fmla="*/ 0 60000 65536"/>
                <a:gd name="T16" fmla="*/ 0 60000 65536"/>
                <a:gd name="T17" fmla="*/ 0 60000 65536"/>
                <a:gd name="T18" fmla="*/ 0 w 32"/>
                <a:gd name="T19" fmla="*/ 0 h 26"/>
                <a:gd name="T20" fmla="*/ 32 w 32"/>
                <a:gd name="T21" fmla="*/ 26 h 26"/>
              </a:gdLst>
              <a:ahLst/>
              <a:cxnLst>
                <a:cxn ang="T12">
                  <a:pos x="T0" y="T1"/>
                </a:cxn>
                <a:cxn ang="T13">
                  <a:pos x="T2" y="T3"/>
                </a:cxn>
                <a:cxn ang="T14">
                  <a:pos x="T4" y="T5"/>
                </a:cxn>
                <a:cxn ang="T15">
                  <a:pos x="T6" y="T7"/>
                </a:cxn>
                <a:cxn ang="T16">
                  <a:pos x="T8" y="T9"/>
                </a:cxn>
                <a:cxn ang="T17">
                  <a:pos x="T10" y="T11"/>
                </a:cxn>
              </a:cxnLst>
              <a:rect l="T18" t="T19" r="T20" b="T21"/>
              <a:pathLst>
                <a:path w="32" h="26">
                  <a:moveTo>
                    <a:pt x="32" y="19"/>
                  </a:moveTo>
                  <a:lnTo>
                    <a:pt x="32" y="19"/>
                  </a:lnTo>
                  <a:lnTo>
                    <a:pt x="0" y="26"/>
                  </a:lnTo>
                  <a:lnTo>
                    <a:pt x="0" y="6"/>
                  </a:lnTo>
                  <a:lnTo>
                    <a:pt x="32" y="0"/>
                  </a:lnTo>
                  <a:lnTo>
                    <a:pt x="32" y="19"/>
                  </a:lnTo>
                  <a:close/>
                </a:path>
              </a:pathLst>
            </a:custGeom>
            <a:solidFill>
              <a:srgbClr val="000000"/>
            </a:solidFill>
            <a:ln w="9525">
              <a:solidFill>
                <a:schemeClr val="tx1"/>
              </a:solidFill>
              <a:round/>
              <a:headEnd/>
              <a:tailEnd/>
            </a:ln>
          </p:spPr>
          <p:txBody>
            <a:bodyPr/>
            <a:lstStyle/>
            <a:p>
              <a:endParaRPr lang="nl-NL"/>
            </a:p>
          </p:txBody>
        </p:sp>
        <p:sp>
          <p:nvSpPr>
            <p:cNvPr id="15488" name="Rectangle 122"/>
            <p:cNvSpPr>
              <a:spLocks noChangeArrowheads="1"/>
            </p:cNvSpPr>
            <p:nvPr/>
          </p:nvSpPr>
          <p:spPr bwMode="auto">
            <a:xfrm>
              <a:off x="1435" y="3610"/>
              <a:ext cx="41" cy="12"/>
            </a:xfrm>
            <a:prstGeom prst="rect">
              <a:avLst/>
            </a:prstGeom>
            <a:solidFill>
              <a:srgbClr val="000000"/>
            </a:solidFill>
            <a:ln w="9525">
              <a:solidFill>
                <a:schemeClr val="tx1"/>
              </a:solidFill>
              <a:miter lim="800000"/>
              <a:headEnd/>
              <a:tailEnd/>
            </a:ln>
          </p:spPr>
          <p:txBody>
            <a:bodyPr/>
            <a:lstStyle>
              <a:lvl1pPr>
                <a:defRPr sz="2800">
                  <a:solidFill>
                    <a:schemeClr val="tx1"/>
                  </a:solidFill>
                  <a:latin typeface="Trebuchet MS" pitchFamily="34" charset="0"/>
                </a:defRPr>
              </a:lvl1pPr>
              <a:lvl2pPr marL="742950" indent="-285750">
                <a:defRPr sz="2800">
                  <a:solidFill>
                    <a:schemeClr val="tx1"/>
                  </a:solidFill>
                  <a:latin typeface="Trebuchet MS" pitchFamily="34" charset="0"/>
                </a:defRPr>
              </a:lvl2pPr>
              <a:lvl3pPr marL="1143000" indent="-228600">
                <a:defRPr sz="2800">
                  <a:solidFill>
                    <a:schemeClr val="tx1"/>
                  </a:solidFill>
                  <a:latin typeface="Trebuchet MS" pitchFamily="34" charset="0"/>
                </a:defRPr>
              </a:lvl3pPr>
              <a:lvl4pPr marL="1600200" indent="-228600">
                <a:defRPr sz="2800">
                  <a:solidFill>
                    <a:schemeClr val="tx1"/>
                  </a:solidFill>
                  <a:latin typeface="Trebuchet MS" pitchFamily="34" charset="0"/>
                </a:defRPr>
              </a:lvl4pPr>
              <a:lvl5pPr marL="2057400" indent="-228600">
                <a:defRPr sz="2800">
                  <a:solidFill>
                    <a:schemeClr val="tx1"/>
                  </a:solidFill>
                  <a:latin typeface="Trebuchet MS" pitchFamily="34" charset="0"/>
                </a:defRPr>
              </a:lvl5pPr>
              <a:lvl6pPr marL="2514600" indent="-228600" algn="ctr" eaLnBrk="0" fontAlgn="base" hangingPunct="0">
                <a:spcBef>
                  <a:spcPct val="0"/>
                </a:spcBef>
                <a:spcAft>
                  <a:spcPct val="0"/>
                </a:spcAft>
                <a:defRPr sz="2800">
                  <a:solidFill>
                    <a:schemeClr val="tx1"/>
                  </a:solidFill>
                  <a:latin typeface="Trebuchet MS" pitchFamily="34" charset="0"/>
                </a:defRPr>
              </a:lvl6pPr>
              <a:lvl7pPr marL="2971800" indent="-228600" algn="ctr" eaLnBrk="0" fontAlgn="base" hangingPunct="0">
                <a:spcBef>
                  <a:spcPct val="0"/>
                </a:spcBef>
                <a:spcAft>
                  <a:spcPct val="0"/>
                </a:spcAft>
                <a:defRPr sz="2800">
                  <a:solidFill>
                    <a:schemeClr val="tx1"/>
                  </a:solidFill>
                  <a:latin typeface="Trebuchet MS" pitchFamily="34" charset="0"/>
                </a:defRPr>
              </a:lvl7pPr>
              <a:lvl8pPr marL="3429000" indent="-228600" algn="ctr" eaLnBrk="0" fontAlgn="base" hangingPunct="0">
                <a:spcBef>
                  <a:spcPct val="0"/>
                </a:spcBef>
                <a:spcAft>
                  <a:spcPct val="0"/>
                </a:spcAft>
                <a:defRPr sz="2800">
                  <a:solidFill>
                    <a:schemeClr val="tx1"/>
                  </a:solidFill>
                  <a:latin typeface="Trebuchet MS" pitchFamily="34" charset="0"/>
                </a:defRPr>
              </a:lvl8pPr>
              <a:lvl9pPr marL="3886200" indent="-228600" algn="ctr" eaLnBrk="0" fontAlgn="base" hangingPunct="0">
                <a:spcBef>
                  <a:spcPct val="0"/>
                </a:spcBef>
                <a:spcAft>
                  <a:spcPct val="0"/>
                </a:spcAft>
                <a:defRPr sz="2800">
                  <a:solidFill>
                    <a:schemeClr val="tx1"/>
                  </a:solidFill>
                  <a:latin typeface="Trebuchet MS" pitchFamily="34" charset="0"/>
                </a:defRPr>
              </a:lvl9pPr>
            </a:lstStyle>
            <a:p>
              <a:pPr eaLnBrk="1" hangingPunct="1"/>
              <a:endParaRPr lang="nl-NL" altLang="nl-NL" sz="2400">
                <a:latin typeface="Times New Roman" pitchFamily="18" charset="0"/>
              </a:endParaRPr>
            </a:p>
          </p:txBody>
        </p:sp>
        <p:sp>
          <p:nvSpPr>
            <p:cNvPr id="15489" name="Freeform 123"/>
            <p:cNvSpPr>
              <a:spLocks/>
            </p:cNvSpPr>
            <p:nvPr/>
          </p:nvSpPr>
          <p:spPr bwMode="auto">
            <a:xfrm>
              <a:off x="1374" y="3602"/>
              <a:ext cx="37" cy="20"/>
            </a:xfrm>
            <a:custGeom>
              <a:avLst/>
              <a:gdLst>
                <a:gd name="T0" fmla="*/ 45 w 71"/>
                <a:gd name="T1" fmla="*/ 181 h 32"/>
                <a:gd name="T2" fmla="*/ 45 w 71"/>
                <a:gd name="T3" fmla="*/ 181 h 32"/>
                <a:gd name="T4" fmla="*/ 0 w 71"/>
                <a:gd name="T5" fmla="*/ 107 h 32"/>
                <a:gd name="T6" fmla="*/ 0 w 71"/>
                <a:gd name="T7" fmla="*/ 0 h 32"/>
                <a:gd name="T8" fmla="*/ 45 w 71"/>
                <a:gd name="T9" fmla="*/ 74 h 32"/>
                <a:gd name="T10" fmla="*/ 45 w 71"/>
                <a:gd name="T11" fmla="*/ 181 h 32"/>
                <a:gd name="T12" fmla="*/ 0 60000 65536"/>
                <a:gd name="T13" fmla="*/ 0 60000 65536"/>
                <a:gd name="T14" fmla="*/ 0 60000 65536"/>
                <a:gd name="T15" fmla="*/ 0 60000 65536"/>
                <a:gd name="T16" fmla="*/ 0 60000 65536"/>
                <a:gd name="T17" fmla="*/ 0 60000 65536"/>
                <a:gd name="T18" fmla="*/ 0 w 71"/>
                <a:gd name="T19" fmla="*/ 0 h 32"/>
                <a:gd name="T20" fmla="*/ 71 w 71"/>
                <a:gd name="T21" fmla="*/ 32 h 32"/>
              </a:gdLst>
              <a:ahLst/>
              <a:cxnLst>
                <a:cxn ang="T12">
                  <a:pos x="T0" y="T1"/>
                </a:cxn>
                <a:cxn ang="T13">
                  <a:pos x="T2" y="T3"/>
                </a:cxn>
                <a:cxn ang="T14">
                  <a:pos x="T4" y="T5"/>
                </a:cxn>
                <a:cxn ang="T15">
                  <a:pos x="T6" y="T7"/>
                </a:cxn>
                <a:cxn ang="T16">
                  <a:pos x="T8" y="T9"/>
                </a:cxn>
                <a:cxn ang="T17">
                  <a:pos x="T10" y="T11"/>
                </a:cxn>
              </a:cxnLst>
              <a:rect l="T18" t="T19" r="T20" b="T21"/>
              <a:pathLst>
                <a:path w="71" h="32">
                  <a:moveTo>
                    <a:pt x="71" y="32"/>
                  </a:moveTo>
                  <a:lnTo>
                    <a:pt x="71" y="32"/>
                  </a:lnTo>
                  <a:lnTo>
                    <a:pt x="0" y="19"/>
                  </a:lnTo>
                  <a:lnTo>
                    <a:pt x="0" y="0"/>
                  </a:lnTo>
                  <a:lnTo>
                    <a:pt x="71" y="13"/>
                  </a:lnTo>
                  <a:lnTo>
                    <a:pt x="71" y="32"/>
                  </a:lnTo>
                  <a:close/>
                </a:path>
              </a:pathLst>
            </a:custGeom>
            <a:solidFill>
              <a:srgbClr val="000000"/>
            </a:solidFill>
            <a:ln w="9525">
              <a:solidFill>
                <a:schemeClr val="tx1"/>
              </a:solidFill>
              <a:round/>
              <a:headEnd/>
              <a:tailEnd/>
            </a:ln>
          </p:spPr>
          <p:txBody>
            <a:bodyPr/>
            <a:lstStyle/>
            <a:p>
              <a:endParaRPr lang="nl-NL"/>
            </a:p>
          </p:txBody>
        </p:sp>
        <p:sp>
          <p:nvSpPr>
            <p:cNvPr id="15490" name="Freeform 124"/>
            <p:cNvSpPr>
              <a:spLocks/>
            </p:cNvSpPr>
            <p:nvPr/>
          </p:nvSpPr>
          <p:spPr bwMode="auto">
            <a:xfrm>
              <a:off x="1316" y="3580"/>
              <a:ext cx="28" cy="26"/>
            </a:xfrm>
            <a:custGeom>
              <a:avLst/>
              <a:gdLst>
                <a:gd name="T0" fmla="*/ 49 w 52"/>
                <a:gd name="T1" fmla="*/ 477 h 39"/>
                <a:gd name="T2" fmla="*/ 49 w 52"/>
                <a:gd name="T3" fmla="*/ 477 h 39"/>
                <a:gd name="T4" fmla="*/ 0 w 52"/>
                <a:gd name="T5" fmla="*/ 245 h 39"/>
                <a:gd name="T6" fmla="*/ 0 w 52"/>
                <a:gd name="T7" fmla="*/ 0 h 39"/>
                <a:gd name="T8" fmla="*/ 49 w 52"/>
                <a:gd name="T9" fmla="*/ 245 h 39"/>
                <a:gd name="T10" fmla="*/ 49 w 52"/>
                <a:gd name="T11" fmla="*/ 477 h 39"/>
                <a:gd name="T12" fmla="*/ 0 60000 65536"/>
                <a:gd name="T13" fmla="*/ 0 60000 65536"/>
                <a:gd name="T14" fmla="*/ 0 60000 65536"/>
                <a:gd name="T15" fmla="*/ 0 60000 65536"/>
                <a:gd name="T16" fmla="*/ 0 60000 65536"/>
                <a:gd name="T17" fmla="*/ 0 60000 65536"/>
                <a:gd name="T18" fmla="*/ 0 w 52"/>
                <a:gd name="T19" fmla="*/ 0 h 39"/>
                <a:gd name="T20" fmla="*/ 52 w 52"/>
                <a:gd name="T21" fmla="*/ 39 h 39"/>
              </a:gdLst>
              <a:ahLst/>
              <a:cxnLst>
                <a:cxn ang="T12">
                  <a:pos x="T0" y="T1"/>
                </a:cxn>
                <a:cxn ang="T13">
                  <a:pos x="T2" y="T3"/>
                </a:cxn>
                <a:cxn ang="T14">
                  <a:pos x="T4" y="T5"/>
                </a:cxn>
                <a:cxn ang="T15">
                  <a:pos x="T6" y="T7"/>
                </a:cxn>
                <a:cxn ang="T16">
                  <a:pos x="T8" y="T9"/>
                </a:cxn>
                <a:cxn ang="T17">
                  <a:pos x="T10" y="T11"/>
                </a:cxn>
              </a:cxnLst>
              <a:rect l="T18" t="T19" r="T20" b="T21"/>
              <a:pathLst>
                <a:path w="52" h="39">
                  <a:moveTo>
                    <a:pt x="52" y="39"/>
                  </a:moveTo>
                  <a:lnTo>
                    <a:pt x="52" y="39"/>
                  </a:lnTo>
                  <a:lnTo>
                    <a:pt x="0" y="20"/>
                  </a:lnTo>
                  <a:lnTo>
                    <a:pt x="0" y="0"/>
                  </a:lnTo>
                  <a:lnTo>
                    <a:pt x="52" y="20"/>
                  </a:lnTo>
                  <a:lnTo>
                    <a:pt x="52" y="39"/>
                  </a:lnTo>
                  <a:close/>
                </a:path>
              </a:pathLst>
            </a:custGeom>
            <a:solidFill>
              <a:srgbClr val="000000"/>
            </a:solidFill>
            <a:ln w="9525">
              <a:solidFill>
                <a:schemeClr val="tx1"/>
              </a:solidFill>
              <a:round/>
              <a:headEnd/>
              <a:tailEnd/>
            </a:ln>
          </p:spPr>
          <p:txBody>
            <a:bodyPr/>
            <a:lstStyle/>
            <a:p>
              <a:endParaRPr lang="nl-NL"/>
            </a:p>
          </p:txBody>
        </p:sp>
        <p:sp>
          <p:nvSpPr>
            <p:cNvPr id="15491" name="Freeform 125"/>
            <p:cNvSpPr>
              <a:spLocks/>
            </p:cNvSpPr>
            <p:nvPr/>
          </p:nvSpPr>
          <p:spPr bwMode="auto">
            <a:xfrm>
              <a:off x="1282" y="3568"/>
              <a:ext cx="11" cy="17"/>
            </a:xfrm>
            <a:custGeom>
              <a:avLst/>
              <a:gdLst>
                <a:gd name="T0" fmla="*/ 24 w 20"/>
                <a:gd name="T1" fmla="*/ 252 h 26"/>
                <a:gd name="T2" fmla="*/ 0 w 20"/>
                <a:gd name="T3" fmla="*/ 184 h 26"/>
                <a:gd name="T4" fmla="*/ 0 w 20"/>
                <a:gd name="T5" fmla="*/ 0 h 26"/>
                <a:gd name="T6" fmla="*/ 24 w 20"/>
                <a:gd name="T7" fmla="*/ 68 h 26"/>
                <a:gd name="T8" fmla="*/ 24 w 20"/>
                <a:gd name="T9" fmla="*/ 252 h 26"/>
                <a:gd name="T10" fmla="*/ 0 60000 65536"/>
                <a:gd name="T11" fmla="*/ 0 60000 65536"/>
                <a:gd name="T12" fmla="*/ 0 60000 65536"/>
                <a:gd name="T13" fmla="*/ 0 60000 65536"/>
                <a:gd name="T14" fmla="*/ 0 60000 65536"/>
                <a:gd name="T15" fmla="*/ 0 w 20"/>
                <a:gd name="T16" fmla="*/ 0 h 26"/>
                <a:gd name="T17" fmla="*/ 20 w 20"/>
                <a:gd name="T18" fmla="*/ 26 h 26"/>
              </a:gdLst>
              <a:ahLst/>
              <a:cxnLst>
                <a:cxn ang="T10">
                  <a:pos x="T0" y="T1"/>
                </a:cxn>
                <a:cxn ang="T11">
                  <a:pos x="T2" y="T3"/>
                </a:cxn>
                <a:cxn ang="T12">
                  <a:pos x="T4" y="T5"/>
                </a:cxn>
                <a:cxn ang="T13">
                  <a:pos x="T6" y="T7"/>
                </a:cxn>
                <a:cxn ang="T14">
                  <a:pos x="T8" y="T9"/>
                </a:cxn>
              </a:cxnLst>
              <a:rect l="T15" t="T16" r="T17" b="T18"/>
              <a:pathLst>
                <a:path w="20" h="26">
                  <a:moveTo>
                    <a:pt x="20" y="26"/>
                  </a:moveTo>
                  <a:lnTo>
                    <a:pt x="0" y="19"/>
                  </a:lnTo>
                  <a:lnTo>
                    <a:pt x="0" y="0"/>
                  </a:lnTo>
                  <a:lnTo>
                    <a:pt x="20" y="7"/>
                  </a:lnTo>
                  <a:lnTo>
                    <a:pt x="20" y="26"/>
                  </a:lnTo>
                  <a:close/>
                </a:path>
              </a:pathLst>
            </a:custGeom>
            <a:solidFill>
              <a:srgbClr val="000000"/>
            </a:solidFill>
            <a:ln w="9525">
              <a:solidFill>
                <a:schemeClr val="tx1"/>
              </a:solidFill>
              <a:round/>
              <a:headEnd/>
              <a:tailEnd/>
            </a:ln>
          </p:spPr>
          <p:txBody>
            <a:bodyPr/>
            <a:lstStyle/>
            <a:p>
              <a:endParaRPr lang="nl-NL"/>
            </a:p>
          </p:txBody>
        </p:sp>
        <p:sp>
          <p:nvSpPr>
            <p:cNvPr id="15492" name="Freeform 126"/>
            <p:cNvSpPr>
              <a:spLocks/>
            </p:cNvSpPr>
            <p:nvPr/>
          </p:nvSpPr>
          <p:spPr bwMode="auto">
            <a:xfrm>
              <a:off x="1259" y="3551"/>
              <a:ext cx="23" cy="29"/>
            </a:xfrm>
            <a:custGeom>
              <a:avLst/>
              <a:gdLst>
                <a:gd name="T0" fmla="*/ 22 w 45"/>
                <a:gd name="T1" fmla="*/ 366 h 45"/>
                <a:gd name="T2" fmla="*/ 22 w 45"/>
                <a:gd name="T3" fmla="*/ 366 h 45"/>
                <a:gd name="T4" fmla="*/ 0 w 45"/>
                <a:gd name="T5" fmla="*/ 163 h 45"/>
                <a:gd name="T6" fmla="*/ 0 w 45"/>
                <a:gd name="T7" fmla="*/ 0 h 45"/>
                <a:gd name="T8" fmla="*/ 22 w 45"/>
                <a:gd name="T9" fmla="*/ 212 h 45"/>
                <a:gd name="T10" fmla="*/ 22 w 45"/>
                <a:gd name="T11" fmla="*/ 366 h 45"/>
                <a:gd name="T12" fmla="*/ 0 60000 65536"/>
                <a:gd name="T13" fmla="*/ 0 60000 65536"/>
                <a:gd name="T14" fmla="*/ 0 60000 65536"/>
                <a:gd name="T15" fmla="*/ 0 60000 65536"/>
                <a:gd name="T16" fmla="*/ 0 60000 65536"/>
                <a:gd name="T17" fmla="*/ 0 60000 65536"/>
                <a:gd name="T18" fmla="*/ 0 w 45"/>
                <a:gd name="T19" fmla="*/ 0 h 45"/>
                <a:gd name="T20" fmla="*/ 45 w 45"/>
                <a:gd name="T21" fmla="*/ 45 h 45"/>
              </a:gdLst>
              <a:ahLst/>
              <a:cxnLst>
                <a:cxn ang="T12">
                  <a:pos x="T0" y="T1"/>
                </a:cxn>
                <a:cxn ang="T13">
                  <a:pos x="T2" y="T3"/>
                </a:cxn>
                <a:cxn ang="T14">
                  <a:pos x="T4" y="T5"/>
                </a:cxn>
                <a:cxn ang="T15">
                  <a:pos x="T6" y="T7"/>
                </a:cxn>
                <a:cxn ang="T16">
                  <a:pos x="T8" y="T9"/>
                </a:cxn>
                <a:cxn ang="T17">
                  <a:pos x="T10" y="T11"/>
                </a:cxn>
              </a:cxnLst>
              <a:rect l="T18" t="T19" r="T20" b="T21"/>
              <a:pathLst>
                <a:path w="45" h="45">
                  <a:moveTo>
                    <a:pt x="45" y="45"/>
                  </a:moveTo>
                  <a:lnTo>
                    <a:pt x="45" y="45"/>
                  </a:lnTo>
                  <a:lnTo>
                    <a:pt x="0" y="20"/>
                  </a:lnTo>
                  <a:lnTo>
                    <a:pt x="0" y="0"/>
                  </a:lnTo>
                  <a:lnTo>
                    <a:pt x="45" y="26"/>
                  </a:lnTo>
                  <a:lnTo>
                    <a:pt x="45" y="45"/>
                  </a:lnTo>
                  <a:close/>
                </a:path>
              </a:pathLst>
            </a:custGeom>
            <a:solidFill>
              <a:srgbClr val="000000"/>
            </a:solidFill>
            <a:ln w="9525">
              <a:solidFill>
                <a:schemeClr val="tx1"/>
              </a:solidFill>
              <a:round/>
              <a:headEnd/>
              <a:tailEnd/>
            </a:ln>
          </p:spPr>
          <p:txBody>
            <a:bodyPr/>
            <a:lstStyle/>
            <a:p>
              <a:endParaRPr lang="nl-NL"/>
            </a:p>
          </p:txBody>
        </p:sp>
        <p:sp>
          <p:nvSpPr>
            <p:cNvPr id="15493" name="Freeform 127"/>
            <p:cNvSpPr>
              <a:spLocks/>
            </p:cNvSpPr>
            <p:nvPr/>
          </p:nvSpPr>
          <p:spPr bwMode="auto">
            <a:xfrm>
              <a:off x="1225" y="3530"/>
              <a:ext cx="23" cy="26"/>
            </a:xfrm>
            <a:custGeom>
              <a:avLst/>
              <a:gdLst>
                <a:gd name="T0" fmla="*/ 17 w 45"/>
                <a:gd name="T1" fmla="*/ 477 h 39"/>
                <a:gd name="T2" fmla="*/ 0 w 45"/>
                <a:gd name="T3" fmla="*/ 233 h 39"/>
                <a:gd name="T4" fmla="*/ 7 w 45"/>
                <a:gd name="T5" fmla="*/ 0 h 39"/>
                <a:gd name="T6" fmla="*/ 22 w 45"/>
                <a:gd name="T7" fmla="*/ 233 h 39"/>
                <a:gd name="T8" fmla="*/ 17 w 45"/>
                <a:gd name="T9" fmla="*/ 477 h 39"/>
                <a:gd name="T10" fmla="*/ 0 60000 65536"/>
                <a:gd name="T11" fmla="*/ 0 60000 65536"/>
                <a:gd name="T12" fmla="*/ 0 60000 65536"/>
                <a:gd name="T13" fmla="*/ 0 60000 65536"/>
                <a:gd name="T14" fmla="*/ 0 60000 65536"/>
                <a:gd name="T15" fmla="*/ 0 w 45"/>
                <a:gd name="T16" fmla="*/ 0 h 39"/>
                <a:gd name="T17" fmla="*/ 45 w 45"/>
                <a:gd name="T18" fmla="*/ 39 h 39"/>
              </a:gdLst>
              <a:ahLst/>
              <a:cxnLst>
                <a:cxn ang="T10">
                  <a:pos x="T0" y="T1"/>
                </a:cxn>
                <a:cxn ang="T11">
                  <a:pos x="T2" y="T3"/>
                </a:cxn>
                <a:cxn ang="T12">
                  <a:pos x="T4" y="T5"/>
                </a:cxn>
                <a:cxn ang="T13">
                  <a:pos x="T6" y="T7"/>
                </a:cxn>
                <a:cxn ang="T14">
                  <a:pos x="T8" y="T9"/>
                </a:cxn>
              </a:cxnLst>
              <a:rect l="T15" t="T16" r="T17" b="T18"/>
              <a:pathLst>
                <a:path w="45" h="39">
                  <a:moveTo>
                    <a:pt x="33" y="39"/>
                  </a:moveTo>
                  <a:lnTo>
                    <a:pt x="0" y="19"/>
                  </a:lnTo>
                  <a:lnTo>
                    <a:pt x="13" y="0"/>
                  </a:lnTo>
                  <a:lnTo>
                    <a:pt x="45" y="19"/>
                  </a:lnTo>
                  <a:lnTo>
                    <a:pt x="33" y="39"/>
                  </a:lnTo>
                  <a:close/>
                </a:path>
              </a:pathLst>
            </a:custGeom>
            <a:solidFill>
              <a:srgbClr val="000000"/>
            </a:solidFill>
            <a:ln w="9525">
              <a:solidFill>
                <a:schemeClr val="tx1"/>
              </a:solidFill>
              <a:round/>
              <a:headEnd/>
              <a:tailEnd/>
            </a:ln>
          </p:spPr>
          <p:txBody>
            <a:bodyPr/>
            <a:lstStyle/>
            <a:p>
              <a:endParaRPr lang="nl-NL"/>
            </a:p>
          </p:txBody>
        </p:sp>
        <p:sp>
          <p:nvSpPr>
            <p:cNvPr id="15494" name="Freeform 128"/>
            <p:cNvSpPr>
              <a:spLocks/>
            </p:cNvSpPr>
            <p:nvPr/>
          </p:nvSpPr>
          <p:spPr bwMode="auto">
            <a:xfrm>
              <a:off x="1211" y="3522"/>
              <a:ext cx="21" cy="21"/>
            </a:xfrm>
            <a:custGeom>
              <a:avLst/>
              <a:gdLst>
                <a:gd name="T0" fmla="*/ 25 w 39"/>
                <a:gd name="T1" fmla="*/ 324 h 32"/>
                <a:gd name="T2" fmla="*/ 25 w 39"/>
                <a:gd name="T3" fmla="*/ 324 h 32"/>
                <a:gd name="T4" fmla="*/ 0 w 39"/>
                <a:gd name="T5" fmla="*/ 132 h 32"/>
                <a:gd name="T6" fmla="*/ 12 w 39"/>
                <a:gd name="T7" fmla="*/ 0 h 32"/>
                <a:gd name="T8" fmla="*/ 37 w 39"/>
                <a:gd name="T9" fmla="*/ 192 h 32"/>
                <a:gd name="T10" fmla="*/ 25 w 39"/>
                <a:gd name="T11" fmla="*/ 324 h 32"/>
                <a:gd name="T12" fmla="*/ 0 60000 65536"/>
                <a:gd name="T13" fmla="*/ 0 60000 65536"/>
                <a:gd name="T14" fmla="*/ 0 60000 65536"/>
                <a:gd name="T15" fmla="*/ 0 60000 65536"/>
                <a:gd name="T16" fmla="*/ 0 60000 65536"/>
                <a:gd name="T17" fmla="*/ 0 60000 65536"/>
                <a:gd name="T18" fmla="*/ 0 w 39"/>
                <a:gd name="T19" fmla="*/ 0 h 32"/>
                <a:gd name="T20" fmla="*/ 39 w 39"/>
                <a:gd name="T21" fmla="*/ 32 h 32"/>
              </a:gdLst>
              <a:ahLst/>
              <a:cxnLst>
                <a:cxn ang="T12">
                  <a:pos x="T0" y="T1"/>
                </a:cxn>
                <a:cxn ang="T13">
                  <a:pos x="T2" y="T3"/>
                </a:cxn>
                <a:cxn ang="T14">
                  <a:pos x="T4" y="T5"/>
                </a:cxn>
                <a:cxn ang="T15">
                  <a:pos x="T6" y="T7"/>
                </a:cxn>
                <a:cxn ang="T16">
                  <a:pos x="T8" y="T9"/>
                </a:cxn>
                <a:cxn ang="T17">
                  <a:pos x="T10" y="T11"/>
                </a:cxn>
              </a:cxnLst>
              <a:rect l="T18" t="T19" r="T20" b="T21"/>
              <a:pathLst>
                <a:path w="39" h="32">
                  <a:moveTo>
                    <a:pt x="26" y="32"/>
                  </a:moveTo>
                  <a:lnTo>
                    <a:pt x="26" y="32"/>
                  </a:lnTo>
                  <a:lnTo>
                    <a:pt x="0" y="13"/>
                  </a:lnTo>
                  <a:lnTo>
                    <a:pt x="13" y="0"/>
                  </a:lnTo>
                  <a:lnTo>
                    <a:pt x="39" y="19"/>
                  </a:lnTo>
                  <a:lnTo>
                    <a:pt x="26" y="32"/>
                  </a:lnTo>
                  <a:close/>
                </a:path>
              </a:pathLst>
            </a:custGeom>
            <a:solidFill>
              <a:srgbClr val="000000"/>
            </a:solidFill>
            <a:ln w="9525">
              <a:solidFill>
                <a:schemeClr val="tx1"/>
              </a:solidFill>
              <a:round/>
              <a:headEnd/>
              <a:tailEnd/>
            </a:ln>
          </p:spPr>
          <p:txBody>
            <a:bodyPr/>
            <a:lstStyle/>
            <a:p>
              <a:endParaRPr lang="nl-NL"/>
            </a:p>
          </p:txBody>
        </p:sp>
        <p:sp>
          <p:nvSpPr>
            <p:cNvPr id="15495" name="Freeform 129"/>
            <p:cNvSpPr>
              <a:spLocks/>
            </p:cNvSpPr>
            <p:nvPr/>
          </p:nvSpPr>
          <p:spPr bwMode="auto">
            <a:xfrm>
              <a:off x="1181" y="3488"/>
              <a:ext cx="23" cy="29"/>
            </a:xfrm>
            <a:custGeom>
              <a:avLst/>
              <a:gdLst>
                <a:gd name="T0" fmla="*/ 16 w 45"/>
                <a:gd name="T1" fmla="*/ 366 h 45"/>
                <a:gd name="T2" fmla="*/ 0 w 45"/>
                <a:gd name="T3" fmla="*/ 106 h 45"/>
                <a:gd name="T4" fmla="*/ 7 w 45"/>
                <a:gd name="T5" fmla="*/ 0 h 45"/>
                <a:gd name="T6" fmla="*/ 22 w 45"/>
                <a:gd name="T7" fmla="*/ 269 h 45"/>
                <a:gd name="T8" fmla="*/ 16 w 45"/>
                <a:gd name="T9" fmla="*/ 366 h 45"/>
                <a:gd name="T10" fmla="*/ 0 60000 65536"/>
                <a:gd name="T11" fmla="*/ 0 60000 65536"/>
                <a:gd name="T12" fmla="*/ 0 60000 65536"/>
                <a:gd name="T13" fmla="*/ 0 60000 65536"/>
                <a:gd name="T14" fmla="*/ 0 60000 65536"/>
                <a:gd name="T15" fmla="*/ 0 w 45"/>
                <a:gd name="T16" fmla="*/ 0 h 45"/>
                <a:gd name="T17" fmla="*/ 45 w 45"/>
                <a:gd name="T18" fmla="*/ 45 h 45"/>
              </a:gdLst>
              <a:ahLst/>
              <a:cxnLst>
                <a:cxn ang="T10">
                  <a:pos x="T0" y="T1"/>
                </a:cxn>
                <a:cxn ang="T11">
                  <a:pos x="T2" y="T3"/>
                </a:cxn>
                <a:cxn ang="T12">
                  <a:pos x="T4" y="T5"/>
                </a:cxn>
                <a:cxn ang="T13">
                  <a:pos x="T6" y="T7"/>
                </a:cxn>
                <a:cxn ang="T14">
                  <a:pos x="T8" y="T9"/>
                </a:cxn>
              </a:cxnLst>
              <a:rect l="T15" t="T16" r="T17" b="T18"/>
              <a:pathLst>
                <a:path w="45" h="45">
                  <a:moveTo>
                    <a:pt x="32" y="45"/>
                  </a:moveTo>
                  <a:lnTo>
                    <a:pt x="0" y="13"/>
                  </a:lnTo>
                  <a:lnTo>
                    <a:pt x="13" y="0"/>
                  </a:lnTo>
                  <a:lnTo>
                    <a:pt x="45" y="33"/>
                  </a:lnTo>
                  <a:lnTo>
                    <a:pt x="32" y="45"/>
                  </a:lnTo>
                  <a:close/>
                </a:path>
              </a:pathLst>
            </a:custGeom>
            <a:solidFill>
              <a:srgbClr val="000000"/>
            </a:solidFill>
            <a:ln w="9525">
              <a:solidFill>
                <a:schemeClr val="tx1"/>
              </a:solidFill>
              <a:round/>
              <a:headEnd/>
              <a:tailEnd/>
            </a:ln>
          </p:spPr>
          <p:txBody>
            <a:bodyPr/>
            <a:lstStyle/>
            <a:p>
              <a:endParaRPr lang="nl-NL"/>
            </a:p>
          </p:txBody>
        </p:sp>
        <p:sp>
          <p:nvSpPr>
            <p:cNvPr id="15496" name="Freeform 130"/>
            <p:cNvSpPr>
              <a:spLocks/>
            </p:cNvSpPr>
            <p:nvPr/>
          </p:nvSpPr>
          <p:spPr bwMode="auto">
            <a:xfrm>
              <a:off x="1171" y="3476"/>
              <a:ext cx="17" cy="20"/>
            </a:xfrm>
            <a:custGeom>
              <a:avLst/>
              <a:gdLst>
                <a:gd name="T0" fmla="*/ 15 w 32"/>
                <a:gd name="T1" fmla="*/ 181 h 32"/>
                <a:gd name="T2" fmla="*/ 15 w 32"/>
                <a:gd name="T3" fmla="*/ 181 h 32"/>
                <a:gd name="T4" fmla="*/ 0 w 32"/>
                <a:gd name="T5" fmla="*/ 74 h 32"/>
                <a:gd name="T6" fmla="*/ 11 w 32"/>
                <a:gd name="T7" fmla="*/ 0 h 32"/>
                <a:gd name="T8" fmla="*/ 26 w 32"/>
                <a:gd name="T9" fmla="*/ 107 h 32"/>
                <a:gd name="T10" fmla="*/ 15 w 32"/>
                <a:gd name="T11" fmla="*/ 181 h 32"/>
                <a:gd name="T12" fmla="*/ 0 60000 65536"/>
                <a:gd name="T13" fmla="*/ 0 60000 65536"/>
                <a:gd name="T14" fmla="*/ 0 60000 65536"/>
                <a:gd name="T15" fmla="*/ 0 60000 65536"/>
                <a:gd name="T16" fmla="*/ 0 60000 65536"/>
                <a:gd name="T17" fmla="*/ 0 60000 65536"/>
                <a:gd name="T18" fmla="*/ 0 w 32"/>
                <a:gd name="T19" fmla="*/ 0 h 32"/>
                <a:gd name="T20" fmla="*/ 32 w 32"/>
                <a:gd name="T21" fmla="*/ 32 h 32"/>
              </a:gdLst>
              <a:ahLst/>
              <a:cxnLst>
                <a:cxn ang="T12">
                  <a:pos x="T0" y="T1"/>
                </a:cxn>
                <a:cxn ang="T13">
                  <a:pos x="T2" y="T3"/>
                </a:cxn>
                <a:cxn ang="T14">
                  <a:pos x="T4" y="T5"/>
                </a:cxn>
                <a:cxn ang="T15">
                  <a:pos x="T6" y="T7"/>
                </a:cxn>
                <a:cxn ang="T16">
                  <a:pos x="T8" y="T9"/>
                </a:cxn>
                <a:cxn ang="T17">
                  <a:pos x="T10" y="T11"/>
                </a:cxn>
              </a:cxnLst>
              <a:rect l="T18" t="T19" r="T20" b="T21"/>
              <a:pathLst>
                <a:path w="32" h="32">
                  <a:moveTo>
                    <a:pt x="19" y="32"/>
                  </a:moveTo>
                  <a:lnTo>
                    <a:pt x="19" y="32"/>
                  </a:lnTo>
                  <a:lnTo>
                    <a:pt x="0" y="13"/>
                  </a:lnTo>
                  <a:lnTo>
                    <a:pt x="13" y="0"/>
                  </a:lnTo>
                  <a:lnTo>
                    <a:pt x="32" y="19"/>
                  </a:lnTo>
                  <a:lnTo>
                    <a:pt x="19" y="32"/>
                  </a:lnTo>
                  <a:close/>
                </a:path>
              </a:pathLst>
            </a:custGeom>
            <a:solidFill>
              <a:srgbClr val="000000"/>
            </a:solidFill>
            <a:ln w="9525">
              <a:solidFill>
                <a:schemeClr val="tx1"/>
              </a:solidFill>
              <a:round/>
              <a:headEnd/>
              <a:tailEnd/>
            </a:ln>
          </p:spPr>
          <p:txBody>
            <a:bodyPr/>
            <a:lstStyle/>
            <a:p>
              <a:endParaRPr lang="nl-NL"/>
            </a:p>
          </p:txBody>
        </p:sp>
        <p:sp>
          <p:nvSpPr>
            <p:cNvPr id="15497" name="Freeform 131"/>
            <p:cNvSpPr>
              <a:spLocks/>
            </p:cNvSpPr>
            <p:nvPr/>
          </p:nvSpPr>
          <p:spPr bwMode="auto">
            <a:xfrm>
              <a:off x="1143" y="3433"/>
              <a:ext cx="21" cy="30"/>
            </a:xfrm>
            <a:custGeom>
              <a:avLst/>
              <a:gdLst>
                <a:gd name="T0" fmla="*/ 25 w 39"/>
                <a:gd name="T1" fmla="*/ 551 h 45"/>
                <a:gd name="T2" fmla="*/ 0 w 39"/>
                <a:gd name="T3" fmla="*/ 159 h 45"/>
                <a:gd name="T4" fmla="*/ 12 w 39"/>
                <a:gd name="T5" fmla="*/ 0 h 45"/>
                <a:gd name="T6" fmla="*/ 37 w 39"/>
                <a:gd name="T7" fmla="*/ 404 h 45"/>
                <a:gd name="T8" fmla="*/ 25 w 39"/>
                <a:gd name="T9" fmla="*/ 551 h 45"/>
                <a:gd name="T10" fmla="*/ 0 60000 65536"/>
                <a:gd name="T11" fmla="*/ 0 60000 65536"/>
                <a:gd name="T12" fmla="*/ 0 60000 65536"/>
                <a:gd name="T13" fmla="*/ 0 60000 65536"/>
                <a:gd name="T14" fmla="*/ 0 60000 65536"/>
                <a:gd name="T15" fmla="*/ 0 w 39"/>
                <a:gd name="T16" fmla="*/ 0 h 45"/>
                <a:gd name="T17" fmla="*/ 39 w 39"/>
                <a:gd name="T18" fmla="*/ 45 h 45"/>
              </a:gdLst>
              <a:ahLst/>
              <a:cxnLst>
                <a:cxn ang="T10">
                  <a:pos x="T0" y="T1"/>
                </a:cxn>
                <a:cxn ang="T11">
                  <a:pos x="T2" y="T3"/>
                </a:cxn>
                <a:cxn ang="T12">
                  <a:pos x="T4" y="T5"/>
                </a:cxn>
                <a:cxn ang="T13">
                  <a:pos x="T6" y="T7"/>
                </a:cxn>
                <a:cxn ang="T14">
                  <a:pos x="T8" y="T9"/>
                </a:cxn>
              </a:cxnLst>
              <a:rect l="T15" t="T16" r="T17" b="T18"/>
              <a:pathLst>
                <a:path w="39" h="45">
                  <a:moveTo>
                    <a:pt x="26" y="45"/>
                  </a:moveTo>
                  <a:lnTo>
                    <a:pt x="0" y="13"/>
                  </a:lnTo>
                  <a:lnTo>
                    <a:pt x="13" y="0"/>
                  </a:lnTo>
                  <a:lnTo>
                    <a:pt x="39" y="33"/>
                  </a:lnTo>
                  <a:lnTo>
                    <a:pt x="26" y="45"/>
                  </a:lnTo>
                  <a:close/>
                </a:path>
              </a:pathLst>
            </a:custGeom>
            <a:solidFill>
              <a:srgbClr val="000000"/>
            </a:solidFill>
            <a:ln w="9525">
              <a:solidFill>
                <a:schemeClr val="tx1"/>
              </a:solidFill>
              <a:round/>
              <a:headEnd/>
              <a:tailEnd/>
            </a:ln>
          </p:spPr>
          <p:txBody>
            <a:bodyPr/>
            <a:lstStyle/>
            <a:p>
              <a:endParaRPr lang="nl-NL"/>
            </a:p>
          </p:txBody>
        </p:sp>
        <p:sp>
          <p:nvSpPr>
            <p:cNvPr id="15498" name="Freeform 132"/>
            <p:cNvSpPr>
              <a:spLocks/>
            </p:cNvSpPr>
            <p:nvPr/>
          </p:nvSpPr>
          <p:spPr bwMode="auto">
            <a:xfrm>
              <a:off x="1137" y="3421"/>
              <a:ext cx="16" cy="21"/>
            </a:xfrm>
            <a:custGeom>
              <a:avLst/>
              <a:gdLst>
                <a:gd name="T0" fmla="*/ 6 w 32"/>
                <a:gd name="T1" fmla="*/ 324 h 32"/>
                <a:gd name="T2" fmla="*/ 6 w 32"/>
                <a:gd name="T3" fmla="*/ 264 h 32"/>
                <a:gd name="T4" fmla="*/ 0 w 32"/>
                <a:gd name="T5" fmla="*/ 0 h 32"/>
                <a:gd name="T6" fmla="*/ 8 w 32"/>
                <a:gd name="T7" fmla="*/ 0 h 32"/>
                <a:gd name="T8" fmla="*/ 13 w 32"/>
                <a:gd name="T9" fmla="*/ 264 h 32"/>
                <a:gd name="T10" fmla="*/ 6 w 32"/>
                <a:gd name="T11" fmla="*/ 324 h 32"/>
                <a:gd name="T12" fmla="*/ 0 60000 65536"/>
                <a:gd name="T13" fmla="*/ 0 60000 65536"/>
                <a:gd name="T14" fmla="*/ 0 60000 65536"/>
                <a:gd name="T15" fmla="*/ 0 60000 65536"/>
                <a:gd name="T16" fmla="*/ 0 60000 65536"/>
                <a:gd name="T17" fmla="*/ 0 60000 65536"/>
                <a:gd name="T18" fmla="*/ 0 w 32"/>
                <a:gd name="T19" fmla="*/ 0 h 32"/>
                <a:gd name="T20" fmla="*/ 32 w 32"/>
                <a:gd name="T21" fmla="*/ 32 h 32"/>
              </a:gdLst>
              <a:ahLst/>
              <a:cxnLst>
                <a:cxn ang="T12">
                  <a:pos x="T0" y="T1"/>
                </a:cxn>
                <a:cxn ang="T13">
                  <a:pos x="T2" y="T3"/>
                </a:cxn>
                <a:cxn ang="T14">
                  <a:pos x="T4" y="T5"/>
                </a:cxn>
                <a:cxn ang="T15">
                  <a:pos x="T6" y="T7"/>
                </a:cxn>
                <a:cxn ang="T16">
                  <a:pos x="T8" y="T9"/>
                </a:cxn>
                <a:cxn ang="T17">
                  <a:pos x="T10" y="T11"/>
                </a:cxn>
              </a:cxnLst>
              <a:rect l="T18" t="T19" r="T20" b="T21"/>
              <a:pathLst>
                <a:path w="32" h="32">
                  <a:moveTo>
                    <a:pt x="13" y="32"/>
                  </a:moveTo>
                  <a:lnTo>
                    <a:pt x="13" y="26"/>
                  </a:lnTo>
                  <a:lnTo>
                    <a:pt x="0" y="0"/>
                  </a:lnTo>
                  <a:lnTo>
                    <a:pt x="19" y="0"/>
                  </a:lnTo>
                  <a:lnTo>
                    <a:pt x="32" y="26"/>
                  </a:lnTo>
                  <a:lnTo>
                    <a:pt x="13" y="32"/>
                  </a:lnTo>
                  <a:close/>
                </a:path>
              </a:pathLst>
            </a:custGeom>
            <a:solidFill>
              <a:srgbClr val="000000"/>
            </a:solidFill>
            <a:ln w="9525">
              <a:solidFill>
                <a:schemeClr val="tx1"/>
              </a:solidFill>
              <a:round/>
              <a:headEnd/>
              <a:tailEnd/>
            </a:ln>
          </p:spPr>
          <p:txBody>
            <a:bodyPr/>
            <a:lstStyle/>
            <a:p>
              <a:endParaRPr lang="nl-NL"/>
            </a:p>
          </p:txBody>
        </p:sp>
        <p:sp>
          <p:nvSpPr>
            <p:cNvPr id="15499" name="Freeform 133"/>
            <p:cNvSpPr>
              <a:spLocks/>
            </p:cNvSpPr>
            <p:nvPr/>
          </p:nvSpPr>
          <p:spPr bwMode="auto">
            <a:xfrm>
              <a:off x="1120" y="3375"/>
              <a:ext cx="20" cy="25"/>
            </a:xfrm>
            <a:custGeom>
              <a:avLst/>
              <a:gdLst>
                <a:gd name="T0" fmla="*/ 10 w 39"/>
                <a:gd name="T1" fmla="*/ 298 h 39"/>
                <a:gd name="T2" fmla="*/ 0 w 39"/>
                <a:gd name="T3" fmla="*/ 0 h 39"/>
                <a:gd name="T4" fmla="*/ 10 w 39"/>
                <a:gd name="T5" fmla="*/ 0 h 39"/>
                <a:gd name="T6" fmla="*/ 21 w 39"/>
                <a:gd name="T7" fmla="*/ 298 h 39"/>
                <a:gd name="T8" fmla="*/ 10 w 39"/>
                <a:gd name="T9" fmla="*/ 298 h 39"/>
                <a:gd name="T10" fmla="*/ 0 60000 65536"/>
                <a:gd name="T11" fmla="*/ 0 60000 65536"/>
                <a:gd name="T12" fmla="*/ 0 60000 65536"/>
                <a:gd name="T13" fmla="*/ 0 60000 65536"/>
                <a:gd name="T14" fmla="*/ 0 60000 65536"/>
                <a:gd name="T15" fmla="*/ 0 w 39"/>
                <a:gd name="T16" fmla="*/ 0 h 39"/>
                <a:gd name="T17" fmla="*/ 39 w 39"/>
                <a:gd name="T18" fmla="*/ 39 h 39"/>
              </a:gdLst>
              <a:ahLst/>
              <a:cxnLst>
                <a:cxn ang="T10">
                  <a:pos x="T0" y="T1"/>
                </a:cxn>
                <a:cxn ang="T11">
                  <a:pos x="T2" y="T3"/>
                </a:cxn>
                <a:cxn ang="T12">
                  <a:pos x="T4" y="T5"/>
                </a:cxn>
                <a:cxn ang="T13">
                  <a:pos x="T6" y="T7"/>
                </a:cxn>
                <a:cxn ang="T14">
                  <a:pos x="T8" y="T9"/>
                </a:cxn>
              </a:cxnLst>
              <a:rect l="T15" t="T16" r="T17" b="T18"/>
              <a:pathLst>
                <a:path w="39" h="39">
                  <a:moveTo>
                    <a:pt x="19" y="39"/>
                  </a:moveTo>
                  <a:lnTo>
                    <a:pt x="0" y="0"/>
                  </a:lnTo>
                  <a:lnTo>
                    <a:pt x="19" y="0"/>
                  </a:lnTo>
                  <a:lnTo>
                    <a:pt x="39" y="39"/>
                  </a:lnTo>
                  <a:lnTo>
                    <a:pt x="19" y="39"/>
                  </a:lnTo>
                  <a:close/>
                </a:path>
              </a:pathLst>
            </a:custGeom>
            <a:solidFill>
              <a:srgbClr val="000000"/>
            </a:solidFill>
            <a:ln w="9525">
              <a:solidFill>
                <a:schemeClr val="tx1"/>
              </a:solidFill>
              <a:round/>
              <a:headEnd/>
              <a:tailEnd/>
            </a:ln>
          </p:spPr>
          <p:txBody>
            <a:bodyPr/>
            <a:lstStyle/>
            <a:p>
              <a:endParaRPr lang="nl-NL"/>
            </a:p>
          </p:txBody>
        </p:sp>
        <p:sp>
          <p:nvSpPr>
            <p:cNvPr id="15500" name="Freeform 134"/>
            <p:cNvSpPr>
              <a:spLocks/>
            </p:cNvSpPr>
            <p:nvPr/>
          </p:nvSpPr>
          <p:spPr bwMode="auto">
            <a:xfrm>
              <a:off x="1113" y="3358"/>
              <a:ext cx="17" cy="17"/>
            </a:xfrm>
            <a:custGeom>
              <a:avLst/>
              <a:gdLst>
                <a:gd name="T0" fmla="*/ 11 w 32"/>
                <a:gd name="T1" fmla="*/ 252 h 26"/>
                <a:gd name="T2" fmla="*/ 11 w 32"/>
                <a:gd name="T3" fmla="*/ 252 h 26"/>
                <a:gd name="T4" fmla="*/ 0 w 32"/>
                <a:gd name="T5" fmla="*/ 0 h 26"/>
                <a:gd name="T6" fmla="*/ 15 w 32"/>
                <a:gd name="T7" fmla="*/ 0 h 26"/>
                <a:gd name="T8" fmla="*/ 26 w 32"/>
                <a:gd name="T9" fmla="*/ 252 h 26"/>
                <a:gd name="T10" fmla="*/ 11 w 32"/>
                <a:gd name="T11" fmla="*/ 252 h 26"/>
                <a:gd name="T12" fmla="*/ 0 60000 65536"/>
                <a:gd name="T13" fmla="*/ 0 60000 65536"/>
                <a:gd name="T14" fmla="*/ 0 60000 65536"/>
                <a:gd name="T15" fmla="*/ 0 60000 65536"/>
                <a:gd name="T16" fmla="*/ 0 60000 65536"/>
                <a:gd name="T17" fmla="*/ 0 60000 65536"/>
                <a:gd name="T18" fmla="*/ 0 w 32"/>
                <a:gd name="T19" fmla="*/ 0 h 26"/>
                <a:gd name="T20" fmla="*/ 32 w 32"/>
                <a:gd name="T21" fmla="*/ 26 h 26"/>
              </a:gdLst>
              <a:ahLst/>
              <a:cxnLst>
                <a:cxn ang="T12">
                  <a:pos x="T0" y="T1"/>
                </a:cxn>
                <a:cxn ang="T13">
                  <a:pos x="T2" y="T3"/>
                </a:cxn>
                <a:cxn ang="T14">
                  <a:pos x="T4" y="T5"/>
                </a:cxn>
                <a:cxn ang="T15">
                  <a:pos x="T6" y="T7"/>
                </a:cxn>
                <a:cxn ang="T16">
                  <a:pos x="T8" y="T9"/>
                </a:cxn>
                <a:cxn ang="T17">
                  <a:pos x="T10" y="T11"/>
                </a:cxn>
              </a:cxnLst>
              <a:rect l="T18" t="T19" r="T20" b="T21"/>
              <a:pathLst>
                <a:path w="32" h="26">
                  <a:moveTo>
                    <a:pt x="13" y="26"/>
                  </a:moveTo>
                  <a:lnTo>
                    <a:pt x="13" y="26"/>
                  </a:lnTo>
                  <a:lnTo>
                    <a:pt x="0" y="0"/>
                  </a:lnTo>
                  <a:lnTo>
                    <a:pt x="19" y="0"/>
                  </a:lnTo>
                  <a:lnTo>
                    <a:pt x="32" y="26"/>
                  </a:lnTo>
                  <a:lnTo>
                    <a:pt x="13" y="26"/>
                  </a:lnTo>
                  <a:close/>
                </a:path>
              </a:pathLst>
            </a:custGeom>
            <a:solidFill>
              <a:srgbClr val="000000"/>
            </a:solidFill>
            <a:ln w="9525">
              <a:solidFill>
                <a:schemeClr val="tx1"/>
              </a:solidFill>
              <a:round/>
              <a:headEnd/>
              <a:tailEnd/>
            </a:ln>
          </p:spPr>
          <p:txBody>
            <a:bodyPr/>
            <a:lstStyle/>
            <a:p>
              <a:endParaRPr lang="nl-NL"/>
            </a:p>
          </p:txBody>
        </p:sp>
        <p:sp>
          <p:nvSpPr>
            <p:cNvPr id="15501" name="Freeform 135"/>
            <p:cNvSpPr>
              <a:spLocks/>
            </p:cNvSpPr>
            <p:nvPr/>
          </p:nvSpPr>
          <p:spPr bwMode="auto">
            <a:xfrm>
              <a:off x="1103" y="3283"/>
              <a:ext cx="17" cy="50"/>
            </a:xfrm>
            <a:custGeom>
              <a:avLst/>
              <a:gdLst>
                <a:gd name="T0" fmla="*/ 7 w 33"/>
                <a:gd name="T1" fmla="*/ 687 h 77"/>
                <a:gd name="T2" fmla="*/ 0 w 33"/>
                <a:gd name="T3" fmla="*/ 0 h 77"/>
                <a:gd name="T4" fmla="*/ 11 w 33"/>
                <a:gd name="T5" fmla="*/ 0 h 77"/>
                <a:gd name="T6" fmla="*/ 19 w 33"/>
                <a:gd name="T7" fmla="*/ 687 h 77"/>
                <a:gd name="T8" fmla="*/ 7 w 33"/>
                <a:gd name="T9" fmla="*/ 687 h 77"/>
                <a:gd name="T10" fmla="*/ 0 60000 65536"/>
                <a:gd name="T11" fmla="*/ 0 60000 65536"/>
                <a:gd name="T12" fmla="*/ 0 60000 65536"/>
                <a:gd name="T13" fmla="*/ 0 60000 65536"/>
                <a:gd name="T14" fmla="*/ 0 60000 65536"/>
                <a:gd name="T15" fmla="*/ 0 w 33"/>
                <a:gd name="T16" fmla="*/ 0 h 77"/>
                <a:gd name="T17" fmla="*/ 33 w 33"/>
                <a:gd name="T18" fmla="*/ 77 h 77"/>
              </a:gdLst>
              <a:ahLst/>
              <a:cxnLst>
                <a:cxn ang="T10">
                  <a:pos x="T0" y="T1"/>
                </a:cxn>
                <a:cxn ang="T11">
                  <a:pos x="T2" y="T3"/>
                </a:cxn>
                <a:cxn ang="T12">
                  <a:pos x="T4" y="T5"/>
                </a:cxn>
                <a:cxn ang="T13">
                  <a:pos x="T6" y="T7"/>
                </a:cxn>
                <a:cxn ang="T14">
                  <a:pos x="T8" y="T9"/>
                </a:cxn>
              </a:cxnLst>
              <a:rect l="T15" t="T16" r="T17" b="T18"/>
              <a:pathLst>
                <a:path w="33" h="77">
                  <a:moveTo>
                    <a:pt x="13" y="77"/>
                  </a:moveTo>
                  <a:lnTo>
                    <a:pt x="0" y="0"/>
                  </a:lnTo>
                  <a:lnTo>
                    <a:pt x="20" y="0"/>
                  </a:lnTo>
                  <a:lnTo>
                    <a:pt x="33" y="77"/>
                  </a:lnTo>
                  <a:lnTo>
                    <a:pt x="13" y="77"/>
                  </a:lnTo>
                  <a:close/>
                </a:path>
              </a:pathLst>
            </a:custGeom>
            <a:solidFill>
              <a:srgbClr val="000000"/>
            </a:solidFill>
            <a:ln w="9525">
              <a:solidFill>
                <a:schemeClr val="tx1"/>
              </a:solidFill>
              <a:round/>
              <a:headEnd/>
              <a:tailEnd/>
            </a:ln>
          </p:spPr>
          <p:txBody>
            <a:bodyPr/>
            <a:lstStyle/>
            <a:p>
              <a:endParaRPr lang="nl-NL"/>
            </a:p>
          </p:txBody>
        </p:sp>
        <p:sp>
          <p:nvSpPr>
            <p:cNvPr id="15502" name="Freeform 136"/>
            <p:cNvSpPr>
              <a:spLocks/>
            </p:cNvSpPr>
            <p:nvPr/>
          </p:nvSpPr>
          <p:spPr bwMode="auto">
            <a:xfrm>
              <a:off x="1103" y="3223"/>
              <a:ext cx="17" cy="51"/>
            </a:xfrm>
            <a:custGeom>
              <a:avLst/>
              <a:gdLst>
                <a:gd name="T0" fmla="*/ 0 w 33"/>
                <a:gd name="T1" fmla="*/ 757 h 78"/>
                <a:gd name="T2" fmla="*/ 7 w 33"/>
                <a:gd name="T3" fmla="*/ 0 h 78"/>
                <a:gd name="T4" fmla="*/ 19 w 33"/>
                <a:gd name="T5" fmla="*/ 0 h 78"/>
                <a:gd name="T6" fmla="*/ 11 w 33"/>
                <a:gd name="T7" fmla="*/ 757 h 78"/>
                <a:gd name="T8" fmla="*/ 0 w 33"/>
                <a:gd name="T9" fmla="*/ 757 h 78"/>
                <a:gd name="T10" fmla="*/ 0 60000 65536"/>
                <a:gd name="T11" fmla="*/ 0 60000 65536"/>
                <a:gd name="T12" fmla="*/ 0 60000 65536"/>
                <a:gd name="T13" fmla="*/ 0 60000 65536"/>
                <a:gd name="T14" fmla="*/ 0 60000 65536"/>
                <a:gd name="T15" fmla="*/ 0 w 33"/>
                <a:gd name="T16" fmla="*/ 0 h 78"/>
                <a:gd name="T17" fmla="*/ 33 w 33"/>
                <a:gd name="T18" fmla="*/ 78 h 78"/>
              </a:gdLst>
              <a:ahLst/>
              <a:cxnLst>
                <a:cxn ang="T10">
                  <a:pos x="T0" y="T1"/>
                </a:cxn>
                <a:cxn ang="T11">
                  <a:pos x="T2" y="T3"/>
                </a:cxn>
                <a:cxn ang="T12">
                  <a:pos x="T4" y="T5"/>
                </a:cxn>
                <a:cxn ang="T13">
                  <a:pos x="T6" y="T7"/>
                </a:cxn>
                <a:cxn ang="T14">
                  <a:pos x="T8" y="T9"/>
                </a:cxn>
              </a:cxnLst>
              <a:rect l="T15" t="T16" r="T17" b="T18"/>
              <a:pathLst>
                <a:path w="33" h="78">
                  <a:moveTo>
                    <a:pt x="0" y="78"/>
                  </a:moveTo>
                  <a:lnTo>
                    <a:pt x="13" y="0"/>
                  </a:lnTo>
                  <a:lnTo>
                    <a:pt x="33" y="0"/>
                  </a:lnTo>
                  <a:lnTo>
                    <a:pt x="20" y="78"/>
                  </a:lnTo>
                  <a:lnTo>
                    <a:pt x="0" y="78"/>
                  </a:lnTo>
                  <a:close/>
                </a:path>
              </a:pathLst>
            </a:custGeom>
            <a:solidFill>
              <a:srgbClr val="000000"/>
            </a:solidFill>
            <a:ln w="9525">
              <a:solidFill>
                <a:schemeClr val="tx1"/>
              </a:solidFill>
              <a:round/>
              <a:headEnd/>
              <a:tailEnd/>
            </a:ln>
          </p:spPr>
          <p:txBody>
            <a:bodyPr/>
            <a:lstStyle/>
            <a:p>
              <a:endParaRPr lang="nl-NL"/>
            </a:p>
          </p:txBody>
        </p:sp>
        <p:sp>
          <p:nvSpPr>
            <p:cNvPr id="15503" name="Freeform 137"/>
            <p:cNvSpPr>
              <a:spLocks/>
            </p:cNvSpPr>
            <p:nvPr/>
          </p:nvSpPr>
          <p:spPr bwMode="auto">
            <a:xfrm>
              <a:off x="2604" y="3513"/>
              <a:ext cx="21" cy="30"/>
            </a:xfrm>
            <a:custGeom>
              <a:avLst/>
              <a:gdLst>
                <a:gd name="T0" fmla="*/ 19 w 39"/>
                <a:gd name="T1" fmla="*/ 551 h 45"/>
                <a:gd name="T2" fmla="*/ 19 w 39"/>
                <a:gd name="T3" fmla="*/ 551 h 45"/>
                <a:gd name="T4" fmla="*/ 0 w 39"/>
                <a:gd name="T5" fmla="*/ 159 h 45"/>
                <a:gd name="T6" fmla="*/ 19 w 39"/>
                <a:gd name="T7" fmla="*/ 0 h 45"/>
                <a:gd name="T8" fmla="*/ 37 w 39"/>
                <a:gd name="T9" fmla="*/ 391 h 45"/>
                <a:gd name="T10" fmla="*/ 19 w 39"/>
                <a:gd name="T11" fmla="*/ 551 h 45"/>
                <a:gd name="T12" fmla="*/ 0 60000 65536"/>
                <a:gd name="T13" fmla="*/ 0 60000 65536"/>
                <a:gd name="T14" fmla="*/ 0 60000 65536"/>
                <a:gd name="T15" fmla="*/ 0 60000 65536"/>
                <a:gd name="T16" fmla="*/ 0 60000 65536"/>
                <a:gd name="T17" fmla="*/ 0 60000 65536"/>
                <a:gd name="T18" fmla="*/ 0 w 39"/>
                <a:gd name="T19" fmla="*/ 0 h 45"/>
                <a:gd name="T20" fmla="*/ 39 w 39"/>
                <a:gd name="T21" fmla="*/ 45 h 45"/>
              </a:gdLst>
              <a:ahLst/>
              <a:cxnLst>
                <a:cxn ang="T12">
                  <a:pos x="T0" y="T1"/>
                </a:cxn>
                <a:cxn ang="T13">
                  <a:pos x="T2" y="T3"/>
                </a:cxn>
                <a:cxn ang="T14">
                  <a:pos x="T4" y="T5"/>
                </a:cxn>
                <a:cxn ang="T15">
                  <a:pos x="T6" y="T7"/>
                </a:cxn>
                <a:cxn ang="T16">
                  <a:pos x="T8" y="T9"/>
                </a:cxn>
                <a:cxn ang="T17">
                  <a:pos x="T10" y="T11"/>
                </a:cxn>
              </a:cxnLst>
              <a:rect l="T18" t="T19" r="T20" b="T21"/>
              <a:pathLst>
                <a:path w="39" h="45">
                  <a:moveTo>
                    <a:pt x="20" y="45"/>
                  </a:moveTo>
                  <a:lnTo>
                    <a:pt x="20" y="45"/>
                  </a:lnTo>
                  <a:lnTo>
                    <a:pt x="0" y="13"/>
                  </a:lnTo>
                  <a:lnTo>
                    <a:pt x="20" y="0"/>
                  </a:lnTo>
                  <a:lnTo>
                    <a:pt x="39" y="32"/>
                  </a:lnTo>
                  <a:lnTo>
                    <a:pt x="20" y="45"/>
                  </a:lnTo>
                  <a:close/>
                </a:path>
              </a:pathLst>
            </a:custGeom>
            <a:solidFill>
              <a:srgbClr val="000000"/>
            </a:solidFill>
            <a:ln w="9525">
              <a:solidFill>
                <a:schemeClr val="tx1"/>
              </a:solidFill>
              <a:round/>
              <a:headEnd/>
              <a:tailEnd/>
            </a:ln>
          </p:spPr>
          <p:txBody>
            <a:bodyPr/>
            <a:lstStyle/>
            <a:p>
              <a:endParaRPr lang="nl-NL"/>
            </a:p>
          </p:txBody>
        </p:sp>
        <p:sp>
          <p:nvSpPr>
            <p:cNvPr id="15504" name="Freeform 138"/>
            <p:cNvSpPr>
              <a:spLocks/>
            </p:cNvSpPr>
            <p:nvPr/>
          </p:nvSpPr>
          <p:spPr bwMode="auto">
            <a:xfrm>
              <a:off x="2601" y="3496"/>
              <a:ext cx="14" cy="26"/>
            </a:xfrm>
            <a:custGeom>
              <a:avLst/>
              <a:gdLst>
                <a:gd name="T0" fmla="*/ 5 w 26"/>
                <a:gd name="T1" fmla="*/ 477 h 39"/>
                <a:gd name="T2" fmla="*/ 5 w 26"/>
                <a:gd name="T3" fmla="*/ 391 h 39"/>
                <a:gd name="T4" fmla="*/ 0 w 26"/>
                <a:gd name="T5" fmla="*/ 0 h 39"/>
                <a:gd name="T6" fmla="*/ 18 w 26"/>
                <a:gd name="T7" fmla="*/ 0 h 39"/>
                <a:gd name="T8" fmla="*/ 25 w 26"/>
                <a:gd name="T9" fmla="*/ 391 h 39"/>
                <a:gd name="T10" fmla="*/ 5 w 26"/>
                <a:gd name="T11" fmla="*/ 477 h 39"/>
                <a:gd name="T12" fmla="*/ 0 60000 65536"/>
                <a:gd name="T13" fmla="*/ 0 60000 65536"/>
                <a:gd name="T14" fmla="*/ 0 60000 65536"/>
                <a:gd name="T15" fmla="*/ 0 60000 65536"/>
                <a:gd name="T16" fmla="*/ 0 60000 65536"/>
                <a:gd name="T17" fmla="*/ 0 60000 65536"/>
                <a:gd name="T18" fmla="*/ 0 w 26"/>
                <a:gd name="T19" fmla="*/ 0 h 39"/>
                <a:gd name="T20" fmla="*/ 26 w 26"/>
                <a:gd name="T21" fmla="*/ 39 h 39"/>
              </a:gdLst>
              <a:ahLst/>
              <a:cxnLst>
                <a:cxn ang="T12">
                  <a:pos x="T0" y="T1"/>
                </a:cxn>
                <a:cxn ang="T13">
                  <a:pos x="T2" y="T3"/>
                </a:cxn>
                <a:cxn ang="T14">
                  <a:pos x="T4" y="T5"/>
                </a:cxn>
                <a:cxn ang="T15">
                  <a:pos x="T6" y="T7"/>
                </a:cxn>
                <a:cxn ang="T16">
                  <a:pos x="T8" y="T9"/>
                </a:cxn>
                <a:cxn ang="T17">
                  <a:pos x="T10" y="T11"/>
                </a:cxn>
              </a:cxnLst>
              <a:rect l="T18" t="T19" r="T20" b="T21"/>
              <a:pathLst>
                <a:path w="26" h="39">
                  <a:moveTo>
                    <a:pt x="6" y="39"/>
                  </a:moveTo>
                  <a:lnTo>
                    <a:pt x="6" y="32"/>
                  </a:lnTo>
                  <a:lnTo>
                    <a:pt x="0" y="0"/>
                  </a:lnTo>
                  <a:lnTo>
                    <a:pt x="19" y="0"/>
                  </a:lnTo>
                  <a:lnTo>
                    <a:pt x="26" y="32"/>
                  </a:lnTo>
                  <a:lnTo>
                    <a:pt x="6" y="39"/>
                  </a:lnTo>
                  <a:close/>
                </a:path>
              </a:pathLst>
            </a:custGeom>
            <a:solidFill>
              <a:srgbClr val="000000"/>
            </a:solidFill>
            <a:ln w="9525">
              <a:solidFill>
                <a:schemeClr val="tx1"/>
              </a:solidFill>
              <a:round/>
              <a:headEnd/>
              <a:tailEnd/>
            </a:ln>
          </p:spPr>
          <p:txBody>
            <a:bodyPr/>
            <a:lstStyle/>
            <a:p>
              <a:endParaRPr lang="nl-NL"/>
            </a:p>
          </p:txBody>
        </p:sp>
        <p:sp>
          <p:nvSpPr>
            <p:cNvPr id="15505" name="Freeform 139"/>
            <p:cNvSpPr>
              <a:spLocks/>
            </p:cNvSpPr>
            <p:nvPr/>
          </p:nvSpPr>
          <p:spPr bwMode="auto">
            <a:xfrm>
              <a:off x="2597" y="3425"/>
              <a:ext cx="11" cy="46"/>
            </a:xfrm>
            <a:custGeom>
              <a:avLst/>
              <a:gdLst>
                <a:gd name="T0" fmla="*/ 0 w 20"/>
                <a:gd name="T1" fmla="*/ 617 h 71"/>
                <a:gd name="T2" fmla="*/ 0 w 20"/>
                <a:gd name="T3" fmla="*/ 617 h 71"/>
                <a:gd name="T4" fmla="*/ 0 w 20"/>
                <a:gd name="T5" fmla="*/ 0 h 71"/>
                <a:gd name="T6" fmla="*/ 24 w 20"/>
                <a:gd name="T7" fmla="*/ 0 h 71"/>
                <a:gd name="T8" fmla="*/ 24 w 20"/>
                <a:gd name="T9" fmla="*/ 617 h 71"/>
                <a:gd name="T10" fmla="*/ 0 w 20"/>
                <a:gd name="T11" fmla="*/ 617 h 71"/>
                <a:gd name="T12" fmla="*/ 0 60000 65536"/>
                <a:gd name="T13" fmla="*/ 0 60000 65536"/>
                <a:gd name="T14" fmla="*/ 0 60000 65536"/>
                <a:gd name="T15" fmla="*/ 0 60000 65536"/>
                <a:gd name="T16" fmla="*/ 0 60000 65536"/>
                <a:gd name="T17" fmla="*/ 0 60000 65536"/>
                <a:gd name="T18" fmla="*/ 0 w 20"/>
                <a:gd name="T19" fmla="*/ 0 h 71"/>
                <a:gd name="T20" fmla="*/ 20 w 20"/>
                <a:gd name="T21" fmla="*/ 71 h 71"/>
              </a:gdLst>
              <a:ahLst/>
              <a:cxnLst>
                <a:cxn ang="T12">
                  <a:pos x="T0" y="T1"/>
                </a:cxn>
                <a:cxn ang="T13">
                  <a:pos x="T2" y="T3"/>
                </a:cxn>
                <a:cxn ang="T14">
                  <a:pos x="T4" y="T5"/>
                </a:cxn>
                <a:cxn ang="T15">
                  <a:pos x="T6" y="T7"/>
                </a:cxn>
                <a:cxn ang="T16">
                  <a:pos x="T8" y="T9"/>
                </a:cxn>
                <a:cxn ang="T17">
                  <a:pos x="T10" y="T11"/>
                </a:cxn>
              </a:cxnLst>
              <a:rect l="T18" t="T19" r="T20" b="T21"/>
              <a:pathLst>
                <a:path w="20" h="71">
                  <a:moveTo>
                    <a:pt x="0" y="71"/>
                  </a:moveTo>
                  <a:lnTo>
                    <a:pt x="0" y="71"/>
                  </a:lnTo>
                  <a:lnTo>
                    <a:pt x="0" y="0"/>
                  </a:lnTo>
                  <a:lnTo>
                    <a:pt x="20" y="0"/>
                  </a:lnTo>
                  <a:lnTo>
                    <a:pt x="20" y="71"/>
                  </a:lnTo>
                  <a:lnTo>
                    <a:pt x="0" y="71"/>
                  </a:lnTo>
                  <a:close/>
                </a:path>
              </a:pathLst>
            </a:custGeom>
            <a:solidFill>
              <a:srgbClr val="000000"/>
            </a:solidFill>
            <a:ln w="9525">
              <a:solidFill>
                <a:schemeClr val="tx1"/>
              </a:solidFill>
              <a:round/>
              <a:headEnd/>
              <a:tailEnd/>
            </a:ln>
          </p:spPr>
          <p:txBody>
            <a:bodyPr/>
            <a:lstStyle/>
            <a:p>
              <a:endParaRPr lang="nl-NL"/>
            </a:p>
          </p:txBody>
        </p:sp>
        <p:sp>
          <p:nvSpPr>
            <p:cNvPr id="15506" name="Freeform 140"/>
            <p:cNvSpPr>
              <a:spLocks/>
            </p:cNvSpPr>
            <p:nvPr/>
          </p:nvSpPr>
          <p:spPr bwMode="auto">
            <a:xfrm>
              <a:off x="2601" y="3362"/>
              <a:ext cx="17" cy="38"/>
            </a:xfrm>
            <a:custGeom>
              <a:avLst/>
              <a:gdLst>
                <a:gd name="T0" fmla="*/ 0 w 32"/>
                <a:gd name="T1" fmla="*/ 477 h 59"/>
                <a:gd name="T2" fmla="*/ 11 w 32"/>
                <a:gd name="T3" fmla="*/ 0 h 59"/>
                <a:gd name="T4" fmla="*/ 26 w 32"/>
                <a:gd name="T5" fmla="*/ 0 h 59"/>
                <a:gd name="T6" fmla="*/ 15 w 32"/>
                <a:gd name="T7" fmla="*/ 477 h 59"/>
                <a:gd name="T8" fmla="*/ 0 w 32"/>
                <a:gd name="T9" fmla="*/ 477 h 59"/>
                <a:gd name="T10" fmla="*/ 0 60000 65536"/>
                <a:gd name="T11" fmla="*/ 0 60000 65536"/>
                <a:gd name="T12" fmla="*/ 0 60000 65536"/>
                <a:gd name="T13" fmla="*/ 0 60000 65536"/>
                <a:gd name="T14" fmla="*/ 0 60000 65536"/>
                <a:gd name="T15" fmla="*/ 0 w 32"/>
                <a:gd name="T16" fmla="*/ 0 h 59"/>
                <a:gd name="T17" fmla="*/ 32 w 32"/>
                <a:gd name="T18" fmla="*/ 59 h 59"/>
              </a:gdLst>
              <a:ahLst/>
              <a:cxnLst>
                <a:cxn ang="T10">
                  <a:pos x="T0" y="T1"/>
                </a:cxn>
                <a:cxn ang="T11">
                  <a:pos x="T2" y="T3"/>
                </a:cxn>
                <a:cxn ang="T12">
                  <a:pos x="T4" y="T5"/>
                </a:cxn>
                <a:cxn ang="T13">
                  <a:pos x="T6" y="T7"/>
                </a:cxn>
                <a:cxn ang="T14">
                  <a:pos x="T8" y="T9"/>
                </a:cxn>
              </a:cxnLst>
              <a:rect l="T15" t="T16" r="T17" b="T18"/>
              <a:pathLst>
                <a:path w="32" h="59">
                  <a:moveTo>
                    <a:pt x="0" y="59"/>
                  </a:moveTo>
                  <a:lnTo>
                    <a:pt x="13" y="0"/>
                  </a:lnTo>
                  <a:lnTo>
                    <a:pt x="32" y="0"/>
                  </a:lnTo>
                  <a:lnTo>
                    <a:pt x="19" y="59"/>
                  </a:lnTo>
                  <a:lnTo>
                    <a:pt x="0" y="59"/>
                  </a:lnTo>
                  <a:close/>
                </a:path>
              </a:pathLst>
            </a:custGeom>
            <a:solidFill>
              <a:srgbClr val="000000"/>
            </a:solidFill>
            <a:ln w="9525">
              <a:solidFill>
                <a:schemeClr val="tx1"/>
              </a:solidFill>
              <a:round/>
              <a:headEnd/>
              <a:tailEnd/>
            </a:ln>
          </p:spPr>
          <p:txBody>
            <a:bodyPr/>
            <a:lstStyle/>
            <a:p>
              <a:endParaRPr lang="nl-NL"/>
            </a:p>
          </p:txBody>
        </p:sp>
        <p:sp>
          <p:nvSpPr>
            <p:cNvPr id="15507" name="Freeform 141"/>
            <p:cNvSpPr>
              <a:spLocks/>
            </p:cNvSpPr>
            <p:nvPr/>
          </p:nvSpPr>
          <p:spPr bwMode="auto">
            <a:xfrm>
              <a:off x="2608" y="3353"/>
              <a:ext cx="13" cy="9"/>
            </a:xfrm>
            <a:custGeom>
              <a:avLst/>
              <a:gdLst>
                <a:gd name="T0" fmla="*/ 0 w 26"/>
                <a:gd name="T1" fmla="*/ 250 h 13"/>
                <a:gd name="T2" fmla="*/ 0 w 26"/>
                <a:gd name="T3" fmla="*/ 250 h 13"/>
                <a:gd name="T4" fmla="*/ 3 w 26"/>
                <a:gd name="T5" fmla="*/ 0 h 13"/>
                <a:gd name="T6" fmla="*/ 11 w 26"/>
                <a:gd name="T7" fmla="*/ 0 h 13"/>
                <a:gd name="T8" fmla="*/ 8 w 26"/>
                <a:gd name="T9" fmla="*/ 250 h 13"/>
                <a:gd name="T10" fmla="*/ 0 w 26"/>
                <a:gd name="T11" fmla="*/ 250 h 13"/>
                <a:gd name="T12" fmla="*/ 0 60000 65536"/>
                <a:gd name="T13" fmla="*/ 0 60000 65536"/>
                <a:gd name="T14" fmla="*/ 0 60000 65536"/>
                <a:gd name="T15" fmla="*/ 0 60000 65536"/>
                <a:gd name="T16" fmla="*/ 0 60000 65536"/>
                <a:gd name="T17" fmla="*/ 0 60000 65536"/>
                <a:gd name="T18" fmla="*/ 0 w 26"/>
                <a:gd name="T19" fmla="*/ 0 h 13"/>
                <a:gd name="T20" fmla="*/ 26 w 26"/>
                <a:gd name="T21" fmla="*/ 13 h 13"/>
              </a:gdLst>
              <a:ahLst/>
              <a:cxnLst>
                <a:cxn ang="T12">
                  <a:pos x="T0" y="T1"/>
                </a:cxn>
                <a:cxn ang="T13">
                  <a:pos x="T2" y="T3"/>
                </a:cxn>
                <a:cxn ang="T14">
                  <a:pos x="T4" y="T5"/>
                </a:cxn>
                <a:cxn ang="T15">
                  <a:pos x="T6" y="T7"/>
                </a:cxn>
                <a:cxn ang="T16">
                  <a:pos x="T8" y="T9"/>
                </a:cxn>
                <a:cxn ang="T17">
                  <a:pos x="T10" y="T11"/>
                </a:cxn>
              </a:cxnLst>
              <a:rect l="T18" t="T19" r="T20" b="T21"/>
              <a:pathLst>
                <a:path w="26" h="13">
                  <a:moveTo>
                    <a:pt x="0" y="13"/>
                  </a:moveTo>
                  <a:lnTo>
                    <a:pt x="0" y="13"/>
                  </a:lnTo>
                  <a:lnTo>
                    <a:pt x="6" y="0"/>
                  </a:lnTo>
                  <a:lnTo>
                    <a:pt x="26" y="0"/>
                  </a:lnTo>
                  <a:lnTo>
                    <a:pt x="19" y="13"/>
                  </a:lnTo>
                  <a:lnTo>
                    <a:pt x="0" y="13"/>
                  </a:lnTo>
                  <a:close/>
                </a:path>
              </a:pathLst>
            </a:custGeom>
            <a:solidFill>
              <a:srgbClr val="000000"/>
            </a:solidFill>
            <a:ln w="9525">
              <a:solidFill>
                <a:schemeClr val="tx1"/>
              </a:solidFill>
              <a:round/>
              <a:headEnd/>
              <a:tailEnd/>
            </a:ln>
          </p:spPr>
          <p:txBody>
            <a:bodyPr/>
            <a:lstStyle/>
            <a:p>
              <a:endParaRPr lang="nl-NL"/>
            </a:p>
          </p:txBody>
        </p:sp>
        <p:sp>
          <p:nvSpPr>
            <p:cNvPr id="15508" name="Freeform 142"/>
            <p:cNvSpPr>
              <a:spLocks/>
            </p:cNvSpPr>
            <p:nvPr/>
          </p:nvSpPr>
          <p:spPr bwMode="auto">
            <a:xfrm>
              <a:off x="2618" y="3303"/>
              <a:ext cx="17" cy="21"/>
            </a:xfrm>
            <a:custGeom>
              <a:avLst/>
              <a:gdLst>
                <a:gd name="T0" fmla="*/ 0 w 32"/>
                <a:gd name="T1" fmla="*/ 324 h 32"/>
                <a:gd name="T2" fmla="*/ 11 w 32"/>
                <a:gd name="T3" fmla="*/ 0 h 32"/>
                <a:gd name="T4" fmla="*/ 26 w 32"/>
                <a:gd name="T5" fmla="*/ 0 h 32"/>
                <a:gd name="T6" fmla="*/ 16 w 32"/>
                <a:gd name="T7" fmla="*/ 324 h 32"/>
                <a:gd name="T8" fmla="*/ 0 w 32"/>
                <a:gd name="T9" fmla="*/ 324 h 32"/>
                <a:gd name="T10" fmla="*/ 0 60000 65536"/>
                <a:gd name="T11" fmla="*/ 0 60000 65536"/>
                <a:gd name="T12" fmla="*/ 0 60000 65536"/>
                <a:gd name="T13" fmla="*/ 0 60000 65536"/>
                <a:gd name="T14" fmla="*/ 0 60000 65536"/>
                <a:gd name="T15" fmla="*/ 0 w 32"/>
                <a:gd name="T16" fmla="*/ 0 h 32"/>
                <a:gd name="T17" fmla="*/ 32 w 32"/>
                <a:gd name="T18" fmla="*/ 32 h 32"/>
              </a:gdLst>
              <a:ahLst/>
              <a:cxnLst>
                <a:cxn ang="T10">
                  <a:pos x="T0" y="T1"/>
                </a:cxn>
                <a:cxn ang="T11">
                  <a:pos x="T2" y="T3"/>
                </a:cxn>
                <a:cxn ang="T12">
                  <a:pos x="T4" y="T5"/>
                </a:cxn>
                <a:cxn ang="T13">
                  <a:pos x="T6" y="T7"/>
                </a:cxn>
                <a:cxn ang="T14">
                  <a:pos x="T8" y="T9"/>
                </a:cxn>
              </a:cxnLst>
              <a:rect l="T15" t="T16" r="T17" b="T18"/>
              <a:pathLst>
                <a:path w="32" h="32">
                  <a:moveTo>
                    <a:pt x="0" y="32"/>
                  </a:moveTo>
                  <a:lnTo>
                    <a:pt x="13" y="0"/>
                  </a:lnTo>
                  <a:lnTo>
                    <a:pt x="32" y="0"/>
                  </a:lnTo>
                  <a:lnTo>
                    <a:pt x="20" y="32"/>
                  </a:lnTo>
                  <a:lnTo>
                    <a:pt x="0" y="32"/>
                  </a:lnTo>
                  <a:close/>
                </a:path>
              </a:pathLst>
            </a:custGeom>
            <a:solidFill>
              <a:srgbClr val="000000"/>
            </a:solidFill>
            <a:ln w="9525">
              <a:solidFill>
                <a:schemeClr val="tx1"/>
              </a:solidFill>
              <a:round/>
              <a:headEnd/>
              <a:tailEnd/>
            </a:ln>
          </p:spPr>
          <p:txBody>
            <a:bodyPr/>
            <a:lstStyle/>
            <a:p>
              <a:endParaRPr lang="nl-NL"/>
            </a:p>
          </p:txBody>
        </p:sp>
        <p:sp>
          <p:nvSpPr>
            <p:cNvPr id="15509" name="Freeform 143"/>
            <p:cNvSpPr>
              <a:spLocks/>
            </p:cNvSpPr>
            <p:nvPr/>
          </p:nvSpPr>
          <p:spPr bwMode="auto">
            <a:xfrm>
              <a:off x="2625" y="3283"/>
              <a:ext cx="20" cy="20"/>
            </a:xfrm>
            <a:custGeom>
              <a:avLst/>
              <a:gdLst>
                <a:gd name="T0" fmla="*/ 0 w 39"/>
                <a:gd name="T1" fmla="*/ 181 h 32"/>
                <a:gd name="T2" fmla="*/ 0 w 39"/>
                <a:gd name="T3" fmla="*/ 181 h 32"/>
                <a:gd name="T4" fmla="*/ 10 w 39"/>
                <a:gd name="T5" fmla="*/ 0 h 32"/>
                <a:gd name="T6" fmla="*/ 21 w 39"/>
                <a:gd name="T7" fmla="*/ 0 h 32"/>
                <a:gd name="T8" fmla="*/ 10 w 39"/>
                <a:gd name="T9" fmla="*/ 181 h 32"/>
                <a:gd name="T10" fmla="*/ 0 w 39"/>
                <a:gd name="T11" fmla="*/ 181 h 32"/>
                <a:gd name="T12" fmla="*/ 0 60000 65536"/>
                <a:gd name="T13" fmla="*/ 0 60000 65536"/>
                <a:gd name="T14" fmla="*/ 0 60000 65536"/>
                <a:gd name="T15" fmla="*/ 0 60000 65536"/>
                <a:gd name="T16" fmla="*/ 0 60000 65536"/>
                <a:gd name="T17" fmla="*/ 0 60000 65536"/>
                <a:gd name="T18" fmla="*/ 0 w 39"/>
                <a:gd name="T19" fmla="*/ 0 h 32"/>
                <a:gd name="T20" fmla="*/ 39 w 39"/>
                <a:gd name="T21" fmla="*/ 32 h 32"/>
              </a:gdLst>
              <a:ahLst/>
              <a:cxnLst>
                <a:cxn ang="T12">
                  <a:pos x="T0" y="T1"/>
                </a:cxn>
                <a:cxn ang="T13">
                  <a:pos x="T2" y="T3"/>
                </a:cxn>
                <a:cxn ang="T14">
                  <a:pos x="T4" y="T5"/>
                </a:cxn>
                <a:cxn ang="T15">
                  <a:pos x="T6" y="T7"/>
                </a:cxn>
                <a:cxn ang="T16">
                  <a:pos x="T8" y="T9"/>
                </a:cxn>
                <a:cxn ang="T17">
                  <a:pos x="T10" y="T11"/>
                </a:cxn>
              </a:cxnLst>
              <a:rect l="T18" t="T19" r="T20" b="T21"/>
              <a:pathLst>
                <a:path w="39" h="32">
                  <a:moveTo>
                    <a:pt x="0" y="32"/>
                  </a:moveTo>
                  <a:lnTo>
                    <a:pt x="0" y="32"/>
                  </a:lnTo>
                  <a:lnTo>
                    <a:pt x="19" y="0"/>
                  </a:lnTo>
                  <a:lnTo>
                    <a:pt x="39" y="0"/>
                  </a:lnTo>
                  <a:lnTo>
                    <a:pt x="19" y="32"/>
                  </a:lnTo>
                  <a:lnTo>
                    <a:pt x="0" y="32"/>
                  </a:lnTo>
                  <a:close/>
                </a:path>
              </a:pathLst>
            </a:custGeom>
            <a:solidFill>
              <a:srgbClr val="000000"/>
            </a:solidFill>
            <a:ln w="9525">
              <a:solidFill>
                <a:schemeClr val="tx1"/>
              </a:solidFill>
              <a:round/>
              <a:headEnd/>
              <a:tailEnd/>
            </a:ln>
          </p:spPr>
          <p:txBody>
            <a:bodyPr/>
            <a:lstStyle/>
            <a:p>
              <a:endParaRPr lang="nl-NL"/>
            </a:p>
          </p:txBody>
        </p:sp>
        <p:sp>
          <p:nvSpPr>
            <p:cNvPr id="15510" name="Freeform 144"/>
            <p:cNvSpPr>
              <a:spLocks/>
            </p:cNvSpPr>
            <p:nvPr/>
          </p:nvSpPr>
          <p:spPr bwMode="auto">
            <a:xfrm>
              <a:off x="2645" y="3244"/>
              <a:ext cx="17" cy="13"/>
            </a:xfrm>
            <a:custGeom>
              <a:avLst/>
              <a:gdLst>
                <a:gd name="T0" fmla="*/ 0 w 32"/>
                <a:gd name="T1" fmla="*/ 181 h 20"/>
                <a:gd name="T2" fmla="*/ 11 w 32"/>
                <a:gd name="T3" fmla="*/ 0 h 20"/>
                <a:gd name="T4" fmla="*/ 26 w 32"/>
                <a:gd name="T5" fmla="*/ 0 h 20"/>
                <a:gd name="T6" fmla="*/ 15 w 32"/>
                <a:gd name="T7" fmla="*/ 181 h 20"/>
                <a:gd name="T8" fmla="*/ 0 w 32"/>
                <a:gd name="T9" fmla="*/ 181 h 20"/>
                <a:gd name="T10" fmla="*/ 0 60000 65536"/>
                <a:gd name="T11" fmla="*/ 0 60000 65536"/>
                <a:gd name="T12" fmla="*/ 0 60000 65536"/>
                <a:gd name="T13" fmla="*/ 0 60000 65536"/>
                <a:gd name="T14" fmla="*/ 0 60000 65536"/>
                <a:gd name="T15" fmla="*/ 0 w 32"/>
                <a:gd name="T16" fmla="*/ 0 h 20"/>
                <a:gd name="T17" fmla="*/ 32 w 32"/>
                <a:gd name="T18" fmla="*/ 20 h 20"/>
              </a:gdLst>
              <a:ahLst/>
              <a:cxnLst>
                <a:cxn ang="T10">
                  <a:pos x="T0" y="T1"/>
                </a:cxn>
                <a:cxn ang="T11">
                  <a:pos x="T2" y="T3"/>
                </a:cxn>
                <a:cxn ang="T12">
                  <a:pos x="T4" y="T5"/>
                </a:cxn>
                <a:cxn ang="T13">
                  <a:pos x="T6" y="T7"/>
                </a:cxn>
                <a:cxn ang="T14">
                  <a:pos x="T8" y="T9"/>
                </a:cxn>
              </a:cxnLst>
              <a:rect l="T15" t="T16" r="T17" b="T18"/>
              <a:pathLst>
                <a:path w="32" h="20">
                  <a:moveTo>
                    <a:pt x="0" y="20"/>
                  </a:moveTo>
                  <a:lnTo>
                    <a:pt x="13" y="0"/>
                  </a:lnTo>
                  <a:lnTo>
                    <a:pt x="32" y="0"/>
                  </a:lnTo>
                  <a:lnTo>
                    <a:pt x="19" y="20"/>
                  </a:lnTo>
                  <a:lnTo>
                    <a:pt x="0" y="20"/>
                  </a:lnTo>
                  <a:close/>
                </a:path>
              </a:pathLst>
            </a:custGeom>
            <a:solidFill>
              <a:srgbClr val="000000"/>
            </a:solidFill>
            <a:ln w="9525">
              <a:solidFill>
                <a:schemeClr val="tx1"/>
              </a:solidFill>
              <a:round/>
              <a:headEnd/>
              <a:tailEnd/>
            </a:ln>
          </p:spPr>
          <p:txBody>
            <a:bodyPr/>
            <a:lstStyle/>
            <a:p>
              <a:endParaRPr lang="nl-NL"/>
            </a:p>
          </p:txBody>
        </p:sp>
        <p:sp>
          <p:nvSpPr>
            <p:cNvPr id="15511" name="Freeform 145"/>
            <p:cNvSpPr>
              <a:spLocks/>
            </p:cNvSpPr>
            <p:nvPr/>
          </p:nvSpPr>
          <p:spPr bwMode="auto">
            <a:xfrm>
              <a:off x="2652" y="3219"/>
              <a:ext cx="20" cy="30"/>
            </a:xfrm>
            <a:custGeom>
              <a:avLst/>
              <a:gdLst>
                <a:gd name="T0" fmla="*/ 0 w 39"/>
                <a:gd name="T1" fmla="*/ 465 h 45"/>
                <a:gd name="T2" fmla="*/ 0 w 39"/>
                <a:gd name="T3" fmla="*/ 391 h 45"/>
                <a:gd name="T4" fmla="*/ 14 w 39"/>
                <a:gd name="T5" fmla="*/ 0 h 45"/>
                <a:gd name="T6" fmla="*/ 21 w 39"/>
                <a:gd name="T7" fmla="*/ 159 h 45"/>
                <a:gd name="T8" fmla="*/ 7 w 39"/>
                <a:gd name="T9" fmla="*/ 551 h 45"/>
                <a:gd name="T10" fmla="*/ 0 w 39"/>
                <a:gd name="T11" fmla="*/ 465 h 45"/>
                <a:gd name="T12" fmla="*/ 0 60000 65536"/>
                <a:gd name="T13" fmla="*/ 0 60000 65536"/>
                <a:gd name="T14" fmla="*/ 0 60000 65536"/>
                <a:gd name="T15" fmla="*/ 0 60000 65536"/>
                <a:gd name="T16" fmla="*/ 0 60000 65536"/>
                <a:gd name="T17" fmla="*/ 0 60000 65536"/>
                <a:gd name="T18" fmla="*/ 0 w 39"/>
                <a:gd name="T19" fmla="*/ 0 h 45"/>
                <a:gd name="T20" fmla="*/ 39 w 39"/>
                <a:gd name="T21" fmla="*/ 45 h 45"/>
              </a:gdLst>
              <a:ahLst/>
              <a:cxnLst>
                <a:cxn ang="T12">
                  <a:pos x="T0" y="T1"/>
                </a:cxn>
                <a:cxn ang="T13">
                  <a:pos x="T2" y="T3"/>
                </a:cxn>
                <a:cxn ang="T14">
                  <a:pos x="T4" y="T5"/>
                </a:cxn>
                <a:cxn ang="T15">
                  <a:pos x="T6" y="T7"/>
                </a:cxn>
                <a:cxn ang="T16">
                  <a:pos x="T8" y="T9"/>
                </a:cxn>
                <a:cxn ang="T17">
                  <a:pos x="T10" y="T11"/>
                </a:cxn>
              </a:cxnLst>
              <a:rect l="T18" t="T19" r="T20" b="T21"/>
              <a:pathLst>
                <a:path w="39" h="45">
                  <a:moveTo>
                    <a:pt x="0" y="38"/>
                  </a:moveTo>
                  <a:lnTo>
                    <a:pt x="0" y="32"/>
                  </a:lnTo>
                  <a:lnTo>
                    <a:pt x="26" y="0"/>
                  </a:lnTo>
                  <a:lnTo>
                    <a:pt x="39" y="13"/>
                  </a:lnTo>
                  <a:lnTo>
                    <a:pt x="13" y="45"/>
                  </a:lnTo>
                  <a:lnTo>
                    <a:pt x="0" y="38"/>
                  </a:lnTo>
                  <a:close/>
                </a:path>
              </a:pathLst>
            </a:custGeom>
            <a:solidFill>
              <a:srgbClr val="000000"/>
            </a:solidFill>
            <a:ln w="9525">
              <a:solidFill>
                <a:schemeClr val="tx1"/>
              </a:solidFill>
              <a:round/>
              <a:headEnd/>
              <a:tailEnd/>
            </a:ln>
          </p:spPr>
          <p:txBody>
            <a:bodyPr/>
            <a:lstStyle/>
            <a:p>
              <a:endParaRPr lang="nl-NL"/>
            </a:p>
          </p:txBody>
        </p:sp>
        <p:sp>
          <p:nvSpPr>
            <p:cNvPr id="15512" name="Freeform 146"/>
            <p:cNvSpPr>
              <a:spLocks/>
            </p:cNvSpPr>
            <p:nvPr/>
          </p:nvSpPr>
          <p:spPr bwMode="auto">
            <a:xfrm>
              <a:off x="2682" y="3181"/>
              <a:ext cx="14" cy="22"/>
            </a:xfrm>
            <a:custGeom>
              <a:avLst/>
              <a:gdLst>
                <a:gd name="T0" fmla="*/ 0 w 26"/>
                <a:gd name="T1" fmla="*/ 245 h 33"/>
                <a:gd name="T2" fmla="*/ 12 w 26"/>
                <a:gd name="T3" fmla="*/ 0 h 33"/>
                <a:gd name="T4" fmla="*/ 25 w 26"/>
                <a:gd name="T5" fmla="*/ 159 h 33"/>
                <a:gd name="T6" fmla="*/ 12 w 26"/>
                <a:gd name="T7" fmla="*/ 404 h 33"/>
                <a:gd name="T8" fmla="*/ 0 w 26"/>
                <a:gd name="T9" fmla="*/ 245 h 33"/>
                <a:gd name="T10" fmla="*/ 0 60000 65536"/>
                <a:gd name="T11" fmla="*/ 0 60000 65536"/>
                <a:gd name="T12" fmla="*/ 0 60000 65536"/>
                <a:gd name="T13" fmla="*/ 0 60000 65536"/>
                <a:gd name="T14" fmla="*/ 0 60000 65536"/>
                <a:gd name="T15" fmla="*/ 0 w 26"/>
                <a:gd name="T16" fmla="*/ 0 h 33"/>
                <a:gd name="T17" fmla="*/ 26 w 26"/>
                <a:gd name="T18" fmla="*/ 33 h 33"/>
              </a:gdLst>
              <a:ahLst/>
              <a:cxnLst>
                <a:cxn ang="T10">
                  <a:pos x="T0" y="T1"/>
                </a:cxn>
                <a:cxn ang="T11">
                  <a:pos x="T2" y="T3"/>
                </a:cxn>
                <a:cxn ang="T12">
                  <a:pos x="T4" y="T5"/>
                </a:cxn>
                <a:cxn ang="T13">
                  <a:pos x="T6" y="T7"/>
                </a:cxn>
                <a:cxn ang="T14">
                  <a:pos x="T8" y="T9"/>
                </a:cxn>
              </a:cxnLst>
              <a:rect l="T15" t="T16" r="T17" b="T18"/>
              <a:pathLst>
                <a:path w="26" h="33">
                  <a:moveTo>
                    <a:pt x="0" y="20"/>
                  </a:moveTo>
                  <a:lnTo>
                    <a:pt x="13" y="0"/>
                  </a:lnTo>
                  <a:lnTo>
                    <a:pt x="26" y="13"/>
                  </a:lnTo>
                  <a:lnTo>
                    <a:pt x="13" y="33"/>
                  </a:lnTo>
                  <a:lnTo>
                    <a:pt x="0" y="20"/>
                  </a:lnTo>
                  <a:close/>
                </a:path>
              </a:pathLst>
            </a:custGeom>
            <a:solidFill>
              <a:srgbClr val="000000"/>
            </a:solidFill>
            <a:ln w="9525">
              <a:solidFill>
                <a:schemeClr val="tx1"/>
              </a:solidFill>
              <a:round/>
              <a:headEnd/>
              <a:tailEnd/>
            </a:ln>
          </p:spPr>
          <p:txBody>
            <a:bodyPr/>
            <a:lstStyle/>
            <a:p>
              <a:endParaRPr lang="nl-NL"/>
            </a:p>
          </p:txBody>
        </p:sp>
        <p:sp>
          <p:nvSpPr>
            <p:cNvPr id="15513" name="Freeform 147"/>
            <p:cNvSpPr>
              <a:spLocks/>
            </p:cNvSpPr>
            <p:nvPr/>
          </p:nvSpPr>
          <p:spPr bwMode="auto">
            <a:xfrm>
              <a:off x="2689" y="3160"/>
              <a:ext cx="24" cy="30"/>
            </a:xfrm>
            <a:custGeom>
              <a:avLst/>
              <a:gdLst>
                <a:gd name="T0" fmla="*/ 0 w 45"/>
                <a:gd name="T1" fmla="*/ 391 h 45"/>
                <a:gd name="T2" fmla="*/ 0 w 45"/>
                <a:gd name="T3" fmla="*/ 391 h 45"/>
                <a:gd name="T4" fmla="*/ 27 w 45"/>
                <a:gd name="T5" fmla="*/ 0 h 45"/>
                <a:gd name="T6" fmla="*/ 38 w 45"/>
                <a:gd name="T7" fmla="*/ 159 h 45"/>
                <a:gd name="T8" fmla="*/ 11 w 45"/>
                <a:gd name="T9" fmla="*/ 551 h 45"/>
                <a:gd name="T10" fmla="*/ 0 w 45"/>
                <a:gd name="T11" fmla="*/ 391 h 45"/>
                <a:gd name="T12" fmla="*/ 0 60000 65536"/>
                <a:gd name="T13" fmla="*/ 0 60000 65536"/>
                <a:gd name="T14" fmla="*/ 0 60000 65536"/>
                <a:gd name="T15" fmla="*/ 0 60000 65536"/>
                <a:gd name="T16" fmla="*/ 0 60000 65536"/>
                <a:gd name="T17" fmla="*/ 0 60000 65536"/>
                <a:gd name="T18" fmla="*/ 0 w 45"/>
                <a:gd name="T19" fmla="*/ 0 h 45"/>
                <a:gd name="T20" fmla="*/ 45 w 45"/>
                <a:gd name="T21" fmla="*/ 45 h 45"/>
              </a:gdLst>
              <a:ahLst/>
              <a:cxnLst>
                <a:cxn ang="T12">
                  <a:pos x="T0" y="T1"/>
                </a:cxn>
                <a:cxn ang="T13">
                  <a:pos x="T2" y="T3"/>
                </a:cxn>
                <a:cxn ang="T14">
                  <a:pos x="T4" y="T5"/>
                </a:cxn>
                <a:cxn ang="T15">
                  <a:pos x="T6" y="T7"/>
                </a:cxn>
                <a:cxn ang="T16">
                  <a:pos x="T8" y="T9"/>
                </a:cxn>
                <a:cxn ang="T17">
                  <a:pos x="T10" y="T11"/>
                </a:cxn>
              </a:cxnLst>
              <a:rect l="T18" t="T19" r="T20" b="T21"/>
              <a:pathLst>
                <a:path w="45" h="45">
                  <a:moveTo>
                    <a:pt x="0" y="32"/>
                  </a:moveTo>
                  <a:lnTo>
                    <a:pt x="0" y="32"/>
                  </a:lnTo>
                  <a:lnTo>
                    <a:pt x="32" y="0"/>
                  </a:lnTo>
                  <a:lnTo>
                    <a:pt x="45" y="13"/>
                  </a:lnTo>
                  <a:lnTo>
                    <a:pt x="13" y="45"/>
                  </a:lnTo>
                  <a:lnTo>
                    <a:pt x="0" y="32"/>
                  </a:lnTo>
                  <a:close/>
                </a:path>
              </a:pathLst>
            </a:custGeom>
            <a:solidFill>
              <a:srgbClr val="000000"/>
            </a:solidFill>
            <a:ln w="9525">
              <a:solidFill>
                <a:schemeClr val="tx1"/>
              </a:solidFill>
              <a:round/>
              <a:headEnd/>
              <a:tailEnd/>
            </a:ln>
          </p:spPr>
          <p:txBody>
            <a:bodyPr/>
            <a:lstStyle/>
            <a:p>
              <a:endParaRPr lang="nl-NL"/>
            </a:p>
          </p:txBody>
        </p:sp>
        <p:sp>
          <p:nvSpPr>
            <p:cNvPr id="15514" name="Freeform 148"/>
            <p:cNvSpPr>
              <a:spLocks/>
            </p:cNvSpPr>
            <p:nvPr/>
          </p:nvSpPr>
          <p:spPr bwMode="auto">
            <a:xfrm>
              <a:off x="2719" y="3127"/>
              <a:ext cx="17" cy="21"/>
            </a:xfrm>
            <a:custGeom>
              <a:avLst/>
              <a:gdLst>
                <a:gd name="T0" fmla="*/ 0 w 32"/>
                <a:gd name="T1" fmla="*/ 140 h 33"/>
                <a:gd name="T2" fmla="*/ 16 w 32"/>
                <a:gd name="T3" fmla="*/ 0 h 33"/>
                <a:gd name="T4" fmla="*/ 26 w 32"/>
                <a:gd name="T5" fmla="*/ 91 h 33"/>
                <a:gd name="T6" fmla="*/ 11 w 32"/>
                <a:gd name="T7" fmla="*/ 231 h 33"/>
                <a:gd name="T8" fmla="*/ 0 w 32"/>
                <a:gd name="T9" fmla="*/ 140 h 33"/>
                <a:gd name="T10" fmla="*/ 0 60000 65536"/>
                <a:gd name="T11" fmla="*/ 0 60000 65536"/>
                <a:gd name="T12" fmla="*/ 0 60000 65536"/>
                <a:gd name="T13" fmla="*/ 0 60000 65536"/>
                <a:gd name="T14" fmla="*/ 0 60000 65536"/>
                <a:gd name="T15" fmla="*/ 0 w 32"/>
                <a:gd name="T16" fmla="*/ 0 h 33"/>
                <a:gd name="T17" fmla="*/ 32 w 32"/>
                <a:gd name="T18" fmla="*/ 33 h 33"/>
              </a:gdLst>
              <a:ahLst/>
              <a:cxnLst>
                <a:cxn ang="T10">
                  <a:pos x="T0" y="T1"/>
                </a:cxn>
                <a:cxn ang="T11">
                  <a:pos x="T2" y="T3"/>
                </a:cxn>
                <a:cxn ang="T12">
                  <a:pos x="T4" y="T5"/>
                </a:cxn>
                <a:cxn ang="T13">
                  <a:pos x="T6" y="T7"/>
                </a:cxn>
                <a:cxn ang="T14">
                  <a:pos x="T8" y="T9"/>
                </a:cxn>
              </a:cxnLst>
              <a:rect l="T15" t="T16" r="T17" b="T18"/>
              <a:pathLst>
                <a:path w="32" h="33">
                  <a:moveTo>
                    <a:pt x="0" y="20"/>
                  </a:moveTo>
                  <a:lnTo>
                    <a:pt x="20" y="0"/>
                  </a:lnTo>
                  <a:lnTo>
                    <a:pt x="32" y="13"/>
                  </a:lnTo>
                  <a:lnTo>
                    <a:pt x="13" y="33"/>
                  </a:lnTo>
                  <a:lnTo>
                    <a:pt x="0" y="20"/>
                  </a:lnTo>
                  <a:close/>
                </a:path>
              </a:pathLst>
            </a:custGeom>
            <a:solidFill>
              <a:srgbClr val="000000"/>
            </a:solidFill>
            <a:ln w="9525">
              <a:solidFill>
                <a:schemeClr val="tx1"/>
              </a:solidFill>
              <a:round/>
              <a:headEnd/>
              <a:tailEnd/>
            </a:ln>
          </p:spPr>
          <p:txBody>
            <a:bodyPr/>
            <a:lstStyle/>
            <a:p>
              <a:endParaRPr lang="nl-NL"/>
            </a:p>
          </p:txBody>
        </p:sp>
        <p:sp>
          <p:nvSpPr>
            <p:cNvPr id="15515" name="Freeform 149"/>
            <p:cNvSpPr>
              <a:spLocks/>
            </p:cNvSpPr>
            <p:nvPr/>
          </p:nvSpPr>
          <p:spPr bwMode="auto">
            <a:xfrm>
              <a:off x="2730" y="3110"/>
              <a:ext cx="24" cy="25"/>
            </a:xfrm>
            <a:custGeom>
              <a:avLst/>
              <a:gdLst>
                <a:gd name="T0" fmla="*/ 0 w 45"/>
                <a:gd name="T1" fmla="*/ 261 h 38"/>
                <a:gd name="T2" fmla="*/ 0 w 45"/>
                <a:gd name="T3" fmla="*/ 261 h 38"/>
                <a:gd name="T4" fmla="*/ 27 w 45"/>
                <a:gd name="T5" fmla="*/ 0 h 38"/>
                <a:gd name="T6" fmla="*/ 38 w 45"/>
                <a:gd name="T7" fmla="*/ 125 h 38"/>
                <a:gd name="T8" fmla="*/ 10 w 45"/>
                <a:gd name="T9" fmla="*/ 397 h 38"/>
                <a:gd name="T10" fmla="*/ 0 w 45"/>
                <a:gd name="T11" fmla="*/ 261 h 38"/>
                <a:gd name="T12" fmla="*/ 0 60000 65536"/>
                <a:gd name="T13" fmla="*/ 0 60000 65536"/>
                <a:gd name="T14" fmla="*/ 0 60000 65536"/>
                <a:gd name="T15" fmla="*/ 0 60000 65536"/>
                <a:gd name="T16" fmla="*/ 0 60000 65536"/>
                <a:gd name="T17" fmla="*/ 0 60000 65536"/>
                <a:gd name="T18" fmla="*/ 0 w 45"/>
                <a:gd name="T19" fmla="*/ 0 h 38"/>
                <a:gd name="T20" fmla="*/ 45 w 45"/>
                <a:gd name="T21" fmla="*/ 38 h 38"/>
              </a:gdLst>
              <a:ahLst/>
              <a:cxnLst>
                <a:cxn ang="T12">
                  <a:pos x="T0" y="T1"/>
                </a:cxn>
                <a:cxn ang="T13">
                  <a:pos x="T2" y="T3"/>
                </a:cxn>
                <a:cxn ang="T14">
                  <a:pos x="T4" y="T5"/>
                </a:cxn>
                <a:cxn ang="T15">
                  <a:pos x="T6" y="T7"/>
                </a:cxn>
                <a:cxn ang="T16">
                  <a:pos x="T8" y="T9"/>
                </a:cxn>
                <a:cxn ang="T17">
                  <a:pos x="T10" y="T11"/>
                </a:cxn>
              </a:cxnLst>
              <a:rect l="T18" t="T19" r="T20" b="T21"/>
              <a:pathLst>
                <a:path w="45" h="38">
                  <a:moveTo>
                    <a:pt x="0" y="25"/>
                  </a:moveTo>
                  <a:lnTo>
                    <a:pt x="0" y="25"/>
                  </a:lnTo>
                  <a:lnTo>
                    <a:pt x="32" y="0"/>
                  </a:lnTo>
                  <a:lnTo>
                    <a:pt x="45" y="12"/>
                  </a:lnTo>
                  <a:lnTo>
                    <a:pt x="12" y="38"/>
                  </a:lnTo>
                  <a:lnTo>
                    <a:pt x="0" y="25"/>
                  </a:lnTo>
                  <a:close/>
                </a:path>
              </a:pathLst>
            </a:custGeom>
            <a:solidFill>
              <a:srgbClr val="000000"/>
            </a:solidFill>
            <a:ln w="9525">
              <a:solidFill>
                <a:schemeClr val="tx1"/>
              </a:solidFill>
              <a:round/>
              <a:headEnd/>
              <a:tailEnd/>
            </a:ln>
          </p:spPr>
          <p:txBody>
            <a:bodyPr/>
            <a:lstStyle/>
            <a:p>
              <a:endParaRPr lang="nl-NL"/>
            </a:p>
          </p:txBody>
        </p:sp>
        <p:sp>
          <p:nvSpPr>
            <p:cNvPr id="15516" name="Freeform 150"/>
            <p:cNvSpPr>
              <a:spLocks/>
            </p:cNvSpPr>
            <p:nvPr/>
          </p:nvSpPr>
          <p:spPr bwMode="auto">
            <a:xfrm>
              <a:off x="2767" y="3076"/>
              <a:ext cx="17" cy="21"/>
            </a:xfrm>
            <a:custGeom>
              <a:avLst/>
              <a:gdLst>
                <a:gd name="T0" fmla="*/ 0 w 32"/>
                <a:gd name="T1" fmla="*/ 192 h 32"/>
                <a:gd name="T2" fmla="*/ 15 w 32"/>
                <a:gd name="T3" fmla="*/ 0 h 32"/>
                <a:gd name="T4" fmla="*/ 26 w 32"/>
                <a:gd name="T5" fmla="*/ 132 h 32"/>
                <a:gd name="T6" fmla="*/ 11 w 32"/>
                <a:gd name="T7" fmla="*/ 324 h 32"/>
                <a:gd name="T8" fmla="*/ 0 w 32"/>
                <a:gd name="T9" fmla="*/ 192 h 32"/>
                <a:gd name="T10" fmla="*/ 0 60000 65536"/>
                <a:gd name="T11" fmla="*/ 0 60000 65536"/>
                <a:gd name="T12" fmla="*/ 0 60000 65536"/>
                <a:gd name="T13" fmla="*/ 0 60000 65536"/>
                <a:gd name="T14" fmla="*/ 0 60000 65536"/>
                <a:gd name="T15" fmla="*/ 0 w 32"/>
                <a:gd name="T16" fmla="*/ 0 h 32"/>
                <a:gd name="T17" fmla="*/ 32 w 32"/>
                <a:gd name="T18" fmla="*/ 32 h 32"/>
              </a:gdLst>
              <a:ahLst/>
              <a:cxnLst>
                <a:cxn ang="T10">
                  <a:pos x="T0" y="T1"/>
                </a:cxn>
                <a:cxn ang="T11">
                  <a:pos x="T2" y="T3"/>
                </a:cxn>
                <a:cxn ang="T12">
                  <a:pos x="T4" y="T5"/>
                </a:cxn>
                <a:cxn ang="T13">
                  <a:pos x="T6" y="T7"/>
                </a:cxn>
                <a:cxn ang="T14">
                  <a:pos x="T8" y="T9"/>
                </a:cxn>
              </a:cxnLst>
              <a:rect l="T15" t="T16" r="T17" b="T18"/>
              <a:pathLst>
                <a:path w="32" h="32">
                  <a:moveTo>
                    <a:pt x="0" y="19"/>
                  </a:moveTo>
                  <a:lnTo>
                    <a:pt x="19" y="0"/>
                  </a:lnTo>
                  <a:lnTo>
                    <a:pt x="32" y="13"/>
                  </a:lnTo>
                  <a:lnTo>
                    <a:pt x="13" y="32"/>
                  </a:lnTo>
                  <a:lnTo>
                    <a:pt x="0" y="19"/>
                  </a:lnTo>
                  <a:close/>
                </a:path>
              </a:pathLst>
            </a:custGeom>
            <a:solidFill>
              <a:srgbClr val="000000"/>
            </a:solidFill>
            <a:ln w="9525">
              <a:solidFill>
                <a:schemeClr val="tx1"/>
              </a:solidFill>
              <a:round/>
              <a:headEnd/>
              <a:tailEnd/>
            </a:ln>
          </p:spPr>
          <p:txBody>
            <a:bodyPr/>
            <a:lstStyle/>
            <a:p>
              <a:endParaRPr lang="nl-NL"/>
            </a:p>
          </p:txBody>
        </p:sp>
        <p:sp>
          <p:nvSpPr>
            <p:cNvPr id="15517" name="Freeform 151"/>
            <p:cNvSpPr>
              <a:spLocks/>
            </p:cNvSpPr>
            <p:nvPr/>
          </p:nvSpPr>
          <p:spPr bwMode="auto">
            <a:xfrm>
              <a:off x="2777" y="3060"/>
              <a:ext cx="27" cy="29"/>
            </a:xfrm>
            <a:custGeom>
              <a:avLst/>
              <a:gdLst>
                <a:gd name="T0" fmla="*/ 0 w 52"/>
                <a:gd name="T1" fmla="*/ 212 h 45"/>
                <a:gd name="T2" fmla="*/ 0 w 52"/>
                <a:gd name="T3" fmla="*/ 212 h 45"/>
                <a:gd name="T4" fmla="*/ 24 w 52"/>
                <a:gd name="T5" fmla="*/ 0 h 45"/>
                <a:gd name="T6" fmla="*/ 32 w 52"/>
                <a:gd name="T7" fmla="*/ 155 h 45"/>
                <a:gd name="T8" fmla="*/ 8 w 52"/>
                <a:gd name="T9" fmla="*/ 366 h 45"/>
                <a:gd name="T10" fmla="*/ 0 w 52"/>
                <a:gd name="T11" fmla="*/ 212 h 45"/>
                <a:gd name="T12" fmla="*/ 0 60000 65536"/>
                <a:gd name="T13" fmla="*/ 0 60000 65536"/>
                <a:gd name="T14" fmla="*/ 0 60000 65536"/>
                <a:gd name="T15" fmla="*/ 0 60000 65536"/>
                <a:gd name="T16" fmla="*/ 0 60000 65536"/>
                <a:gd name="T17" fmla="*/ 0 60000 65536"/>
                <a:gd name="T18" fmla="*/ 0 w 52"/>
                <a:gd name="T19" fmla="*/ 0 h 45"/>
                <a:gd name="T20" fmla="*/ 52 w 52"/>
                <a:gd name="T21" fmla="*/ 45 h 45"/>
              </a:gdLst>
              <a:ahLst/>
              <a:cxnLst>
                <a:cxn ang="T12">
                  <a:pos x="T0" y="T1"/>
                </a:cxn>
                <a:cxn ang="T13">
                  <a:pos x="T2" y="T3"/>
                </a:cxn>
                <a:cxn ang="T14">
                  <a:pos x="T4" y="T5"/>
                </a:cxn>
                <a:cxn ang="T15">
                  <a:pos x="T6" y="T7"/>
                </a:cxn>
                <a:cxn ang="T16">
                  <a:pos x="T8" y="T9"/>
                </a:cxn>
                <a:cxn ang="T17">
                  <a:pos x="T10" y="T11"/>
                </a:cxn>
              </a:cxnLst>
              <a:rect l="T18" t="T19" r="T20" b="T21"/>
              <a:pathLst>
                <a:path w="52" h="45">
                  <a:moveTo>
                    <a:pt x="0" y="26"/>
                  </a:moveTo>
                  <a:lnTo>
                    <a:pt x="0" y="26"/>
                  </a:lnTo>
                  <a:lnTo>
                    <a:pt x="39" y="0"/>
                  </a:lnTo>
                  <a:lnTo>
                    <a:pt x="52" y="19"/>
                  </a:lnTo>
                  <a:lnTo>
                    <a:pt x="13" y="45"/>
                  </a:lnTo>
                  <a:lnTo>
                    <a:pt x="0" y="26"/>
                  </a:lnTo>
                  <a:close/>
                </a:path>
              </a:pathLst>
            </a:custGeom>
            <a:solidFill>
              <a:srgbClr val="000000"/>
            </a:solidFill>
            <a:ln w="9525">
              <a:solidFill>
                <a:schemeClr val="tx1"/>
              </a:solidFill>
              <a:round/>
              <a:headEnd/>
              <a:tailEnd/>
            </a:ln>
          </p:spPr>
          <p:txBody>
            <a:bodyPr/>
            <a:lstStyle/>
            <a:p>
              <a:endParaRPr lang="nl-NL"/>
            </a:p>
          </p:txBody>
        </p:sp>
        <p:sp>
          <p:nvSpPr>
            <p:cNvPr id="15518" name="Freeform 152"/>
            <p:cNvSpPr>
              <a:spLocks/>
            </p:cNvSpPr>
            <p:nvPr/>
          </p:nvSpPr>
          <p:spPr bwMode="auto">
            <a:xfrm>
              <a:off x="2818" y="3039"/>
              <a:ext cx="14" cy="17"/>
            </a:xfrm>
            <a:custGeom>
              <a:avLst/>
              <a:gdLst>
                <a:gd name="T0" fmla="*/ 0 w 26"/>
                <a:gd name="T1" fmla="*/ 58 h 26"/>
                <a:gd name="T2" fmla="*/ 12 w 26"/>
                <a:gd name="T3" fmla="*/ 0 h 26"/>
                <a:gd name="T4" fmla="*/ 25 w 26"/>
                <a:gd name="T5" fmla="*/ 184 h 26"/>
                <a:gd name="T6" fmla="*/ 12 w 26"/>
                <a:gd name="T7" fmla="*/ 252 h 26"/>
                <a:gd name="T8" fmla="*/ 0 w 26"/>
                <a:gd name="T9" fmla="*/ 58 h 26"/>
                <a:gd name="T10" fmla="*/ 0 60000 65536"/>
                <a:gd name="T11" fmla="*/ 0 60000 65536"/>
                <a:gd name="T12" fmla="*/ 0 60000 65536"/>
                <a:gd name="T13" fmla="*/ 0 60000 65536"/>
                <a:gd name="T14" fmla="*/ 0 60000 65536"/>
                <a:gd name="T15" fmla="*/ 0 w 26"/>
                <a:gd name="T16" fmla="*/ 0 h 26"/>
                <a:gd name="T17" fmla="*/ 26 w 26"/>
                <a:gd name="T18" fmla="*/ 26 h 26"/>
              </a:gdLst>
              <a:ahLst/>
              <a:cxnLst>
                <a:cxn ang="T10">
                  <a:pos x="T0" y="T1"/>
                </a:cxn>
                <a:cxn ang="T11">
                  <a:pos x="T2" y="T3"/>
                </a:cxn>
                <a:cxn ang="T12">
                  <a:pos x="T4" y="T5"/>
                </a:cxn>
                <a:cxn ang="T13">
                  <a:pos x="T6" y="T7"/>
                </a:cxn>
                <a:cxn ang="T14">
                  <a:pos x="T8" y="T9"/>
                </a:cxn>
              </a:cxnLst>
              <a:rect l="T15" t="T16" r="T17" b="T18"/>
              <a:pathLst>
                <a:path w="26" h="26">
                  <a:moveTo>
                    <a:pt x="0" y="6"/>
                  </a:moveTo>
                  <a:lnTo>
                    <a:pt x="13" y="0"/>
                  </a:lnTo>
                  <a:lnTo>
                    <a:pt x="26" y="19"/>
                  </a:lnTo>
                  <a:lnTo>
                    <a:pt x="13" y="26"/>
                  </a:lnTo>
                  <a:lnTo>
                    <a:pt x="0" y="6"/>
                  </a:lnTo>
                  <a:close/>
                </a:path>
              </a:pathLst>
            </a:custGeom>
            <a:solidFill>
              <a:srgbClr val="000000"/>
            </a:solidFill>
            <a:ln w="9525">
              <a:solidFill>
                <a:schemeClr val="tx1"/>
              </a:solidFill>
              <a:round/>
              <a:headEnd/>
              <a:tailEnd/>
            </a:ln>
          </p:spPr>
          <p:txBody>
            <a:bodyPr/>
            <a:lstStyle/>
            <a:p>
              <a:endParaRPr lang="nl-NL"/>
            </a:p>
          </p:txBody>
        </p:sp>
        <p:sp>
          <p:nvSpPr>
            <p:cNvPr id="15519" name="Freeform 153"/>
            <p:cNvSpPr>
              <a:spLocks/>
            </p:cNvSpPr>
            <p:nvPr/>
          </p:nvSpPr>
          <p:spPr bwMode="auto">
            <a:xfrm>
              <a:off x="2825" y="3022"/>
              <a:ext cx="27" cy="29"/>
            </a:xfrm>
            <a:custGeom>
              <a:avLst/>
              <a:gdLst>
                <a:gd name="T0" fmla="*/ 0 w 51"/>
                <a:gd name="T1" fmla="*/ 212 h 45"/>
                <a:gd name="T2" fmla="*/ 4 w 51"/>
                <a:gd name="T3" fmla="*/ 212 h 45"/>
                <a:gd name="T4" fmla="*/ 39 w 51"/>
                <a:gd name="T5" fmla="*/ 0 h 45"/>
                <a:gd name="T6" fmla="*/ 39 w 51"/>
                <a:gd name="T7" fmla="*/ 155 h 45"/>
                <a:gd name="T8" fmla="*/ 4 w 51"/>
                <a:gd name="T9" fmla="*/ 366 h 45"/>
                <a:gd name="T10" fmla="*/ 0 w 51"/>
                <a:gd name="T11" fmla="*/ 212 h 45"/>
                <a:gd name="T12" fmla="*/ 0 60000 65536"/>
                <a:gd name="T13" fmla="*/ 0 60000 65536"/>
                <a:gd name="T14" fmla="*/ 0 60000 65536"/>
                <a:gd name="T15" fmla="*/ 0 60000 65536"/>
                <a:gd name="T16" fmla="*/ 0 60000 65536"/>
                <a:gd name="T17" fmla="*/ 0 60000 65536"/>
                <a:gd name="T18" fmla="*/ 0 w 51"/>
                <a:gd name="T19" fmla="*/ 0 h 45"/>
                <a:gd name="T20" fmla="*/ 51 w 51"/>
                <a:gd name="T21" fmla="*/ 45 h 45"/>
              </a:gdLst>
              <a:ahLst/>
              <a:cxnLst>
                <a:cxn ang="T12">
                  <a:pos x="T0" y="T1"/>
                </a:cxn>
                <a:cxn ang="T13">
                  <a:pos x="T2" y="T3"/>
                </a:cxn>
                <a:cxn ang="T14">
                  <a:pos x="T4" y="T5"/>
                </a:cxn>
                <a:cxn ang="T15">
                  <a:pos x="T6" y="T7"/>
                </a:cxn>
                <a:cxn ang="T16">
                  <a:pos x="T8" y="T9"/>
                </a:cxn>
                <a:cxn ang="T17">
                  <a:pos x="T10" y="T11"/>
                </a:cxn>
              </a:cxnLst>
              <a:rect l="T18" t="T19" r="T20" b="T21"/>
              <a:pathLst>
                <a:path w="51" h="45">
                  <a:moveTo>
                    <a:pt x="0" y="26"/>
                  </a:moveTo>
                  <a:lnTo>
                    <a:pt x="6" y="26"/>
                  </a:lnTo>
                  <a:lnTo>
                    <a:pt x="51" y="0"/>
                  </a:lnTo>
                  <a:lnTo>
                    <a:pt x="51" y="19"/>
                  </a:lnTo>
                  <a:lnTo>
                    <a:pt x="6" y="45"/>
                  </a:lnTo>
                  <a:lnTo>
                    <a:pt x="0" y="26"/>
                  </a:lnTo>
                  <a:close/>
                </a:path>
              </a:pathLst>
            </a:custGeom>
            <a:solidFill>
              <a:srgbClr val="000000"/>
            </a:solidFill>
            <a:ln w="9525">
              <a:solidFill>
                <a:schemeClr val="tx1"/>
              </a:solidFill>
              <a:round/>
              <a:headEnd/>
              <a:tailEnd/>
            </a:ln>
          </p:spPr>
          <p:txBody>
            <a:bodyPr/>
            <a:lstStyle/>
            <a:p>
              <a:endParaRPr lang="nl-NL"/>
            </a:p>
          </p:txBody>
        </p:sp>
        <p:sp>
          <p:nvSpPr>
            <p:cNvPr id="15520" name="Freeform 154"/>
            <p:cNvSpPr>
              <a:spLocks/>
            </p:cNvSpPr>
            <p:nvPr/>
          </p:nvSpPr>
          <p:spPr bwMode="auto">
            <a:xfrm>
              <a:off x="2876" y="2997"/>
              <a:ext cx="30" cy="25"/>
            </a:xfrm>
            <a:custGeom>
              <a:avLst/>
              <a:gdLst>
                <a:gd name="T0" fmla="*/ 0 w 58"/>
                <a:gd name="T1" fmla="*/ 145 h 39"/>
                <a:gd name="T2" fmla="*/ 0 w 58"/>
                <a:gd name="T3" fmla="*/ 145 h 39"/>
                <a:gd name="T4" fmla="*/ 34 w 58"/>
                <a:gd name="T5" fmla="*/ 0 h 39"/>
                <a:gd name="T6" fmla="*/ 34 w 58"/>
                <a:gd name="T7" fmla="*/ 145 h 39"/>
                <a:gd name="T8" fmla="*/ 0 w 58"/>
                <a:gd name="T9" fmla="*/ 298 h 39"/>
                <a:gd name="T10" fmla="*/ 0 w 58"/>
                <a:gd name="T11" fmla="*/ 145 h 39"/>
                <a:gd name="T12" fmla="*/ 0 60000 65536"/>
                <a:gd name="T13" fmla="*/ 0 60000 65536"/>
                <a:gd name="T14" fmla="*/ 0 60000 65536"/>
                <a:gd name="T15" fmla="*/ 0 60000 65536"/>
                <a:gd name="T16" fmla="*/ 0 60000 65536"/>
                <a:gd name="T17" fmla="*/ 0 60000 65536"/>
                <a:gd name="T18" fmla="*/ 0 w 58"/>
                <a:gd name="T19" fmla="*/ 0 h 39"/>
                <a:gd name="T20" fmla="*/ 58 w 58"/>
                <a:gd name="T21" fmla="*/ 39 h 39"/>
              </a:gdLst>
              <a:ahLst/>
              <a:cxnLst>
                <a:cxn ang="T12">
                  <a:pos x="T0" y="T1"/>
                </a:cxn>
                <a:cxn ang="T13">
                  <a:pos x="T2" y="T3"/>
                </a:cxn>
                <a:cxn ang="T14">
                  <a:pos x="T4" y="T5"/>
                </a:cxn>
                <a:cxn ang="T15">
                  <a:pos x="T6" y="T7"/>
                </a:cxn>
                <a:cxn ang="T16">
                  <a:pos x="T8" y="T9"/>
                </a:cxn>
                <a:cxn ang="T17">
                  <a:pos x="T10" y="T11"/>
                </a:cxn>
              </a:cxnLst>
              <a:rect l="T18" t="T19" r="T20" b="T21"/>
              <a:pathLst>
                <a:path w="58" h="39">
                  <a:moveTo>
                    <a:pt x="0" y="19"/>
                  </a:moveTo>
                  <a:lnTo>
                    <a:pt x="0" y="19"/>
                  </a:lnTo>
                  <a:lnTo>
                    <a:pt x="58" y="0"/>
                  </a:lnTo>
                  <a:lnTo>
                    <a:pt x="58" y="19"/>
                  </a:lnTo>
                  <a:lnTo>
                    <a:pt x="0" y="39"/>
                  </a:lnTo>
                  <a:lnTo>
                    <a:pt x="0" y="19"/>
                  </a:lnTo>
                  <a:close/>
                </a:path>
              </a:pathLst>
            </a:custGeom>
            <a:solidFill>
              <a:srgbClr val="000000"/>
            </a:solidFill>
            <a:ln w="9525">
              <a:solidFill>
                <a:schemeClr val="tx1"/>
              </a:solidFill>
              <a:round/>
              <a:headEnd/>
              <a:tailEnd/>
            </a:ln>
          </p:spPr>
          <p:txBody>
            <a:bodyPr/>
            <a:lstStyle/>
            <a:p>
              <a:endParaRPr lang="nl-NL"/>
            </a:p>
          </p:txBody>
        </p:sp>
        <p:sp>
          <p:nvSpPr>
            <p:cNvPr id="15521" name="Freeform 155"/>
            <p:cNvSpPr>
              <a:spLocks/>
            </p:cNvSpPr>
            <p:nvPr/>
          </p:nvSpPr>
          <p:spPr bwMode="auto">
            <a:xfrm>
              <a:off x="2927" y="2984"/>
              <a:ext cx="40" cy="21"/>
            </a:xfrm>
            <a:custGeom>
              <a:avLst/>
              <a:gdLst>
                <a:gd name="T0" fmla="*/ 0 w 77"/>
                <a:gd name="T1" fmla="*/ 132 h 32"/>
                <a:gd name="T2" fmla="*/ 47 w 77"/>
                <a:gd name="T3" fmla="*/ 0 h 32"/>
                <a:gd name="T4" fmla="*/ 47 w 77"/>
                <a:gd name="T5" fmla="*/ 192 h 32"/>
                <a:gd name="T6" fmla="*/ 0 w 77"/>
                <a:gd name="T7" fmla="*/ 324 h 32"/>
                <a:gd name="T8" fmla="*/ 0 w 77"/>
                <a:gd name="T9" fmla="*/ 132 h 32"/>
                <a:gd name="T10" fmla="*/ 0 60000 65536"/>
                <a:gd name="T11" fmla="*/ 0 60000 65536"/>
                <a:gd name="T12" fmla="*/ 0 60000 65536"/>
                <a:gd name="T13" fmla="*/ 0 60000 65536"/>
                <a:gd name="T14" fmla="*/ 0 60000 65536"/>
                <a:gd name="T15" fmla="*/ 0 w 77"/>
                <a:gd name="T16" fmla="*/ 0 h 32"/>
                <a:gd name="T17" fmla="*/ 77 w 77"/>
                <a:gd name="T18" fmla="*/ 32 h 32"/>
              </a:gdLst>
              <a:ahLst/>
              <a:cxnLst>
                <a:cxn ang="T10">
                  <a:pos x="T0" y="T1"/>
                </a:cxn>
                <a:cxn ang="T11">
                  <a:pos x="T2" y="T3"/>
                </a:cxn>
                <a:cxn ang="T12">
                  <a:pos x="T4" y="T5"/>
                </a:cxn>
                <a:cxn ang="T13">
                  <a:pos x="T6" y="T7"/>
                </a:cxn>
                <a:cxn ang="T14">
                  <a:pos x="T8" y="T9"/>
                </a:cxn>
              </a:cxnLst>
              <a:rect l="T15" t="T16" r="T17" b="T18"/>
              <a:pathLst>
                <a:path w="77" h="32">
                  <a:moveTo>
                    <a:pt x="0" y="13"/>
                  </a:moveTo>
                  <a:lnTo>
                    <a:pt x="77" y="0"/>
                  </a:lnTo>
                  <a:lnTo>
                    <a:pt x="77" y="19"/>
                  </a:lnTo>
                  <a:lnTo>
                    <a:pt x="0" y="32"/>
                  </a:lnTo>
                  <a:lnTo>
                    <a:pt x="0" y="13"/>
                  </a:lnTo>
                  <a:close/>
                </a:path>
              </a:pathLst>
            </a:custGeom>
            <a:solidFill>
              <a:srgbClr val="000000"/>
            </a:solidFill>
            <a:ln w="9525">
              <a:solidFill>
                <a:schemeClr val="tx1"/>
              </a:solidFill>
              <a:round/>
              <a:headEnd/>
              <a:tailEnd/>
            </a:ln>
          </p:spPr>
          <p:txBody>
            <a:bodyPr/>
            <a:lstStyle/>
            <a:p>
              <a:endParaRPr lang="nl-NL"/>
            </a:p>
          </p:txBody>
        </p:sp>
        <p:sp>
          <p:nvSpPr>
            <p:cNvPr id="15522" name="Freeform 156"/>
            <p:cNvSpPr>
              <a:spLocks/>
            </p:cNvSpPr>
            <p:nvPr/>
          </p:nvSpPr>
          <p:spPr bwMode="auto">
            <a:xfrm>
              <a:off x="2967" y="2984"/>
              <a:ext cx="0" cy="13"/>
            </a:xfrm>
            <a:custGeom>
              <a:avLst/>
              <a:gdLst>
                <a:gd name="T0" fmla="*/ 0 h 19"/>
                <a:gd name="T1" fmla="*/ 0 h 19"/>
                <a:gd name="T2" fmla="*/ 0 h 19"/>
                <a:gd name="T3" fmla="*/ 317 h 19"/>
                <a:gd name="T4" fmla="*/ 317 h 19"/>
                <a:gd name="T5" fmla="*/ 0 h 19"/>
                <a:gd name="T6" fmla="*/ 0 60000 65536"/>
                <a:gd name="T7" fmla="*/ 0 60000 65536"/>
                <a:gd name="T8" fmla="*/ 0 60000 65536"/>
                <a:gd name="T9" fmla="*/ 0 60000 65536"/>
                <a:gd name="T10" fmla="*/ 0 60000 65536"/>
                <a:gd name="T11" fmla="*/ 0 60000 65536"/>
                <a:gd name="T12" fmla="*/ 0 h 19"/>
                <a:gd name="T13" fmla="*/ 19 h 19"/>
              </a:gdLst>
              <a:ahLst/>
              <a:cxnLst>
                <a:cxn ang="T6">
                  <a:pos x="0" y="T0"/>
                </a:cxn>
                <a:cxn ang="T7">
                  <a:pos x="0" y="T1"/>
                </a:cxn>
                <a:cxn ang="T8">
                  <a:pos x="0" y="T2"/>
                </a:cxn>
                <a:cxn ang="T9">
                  <a:pos x="0" y="T3"/>
                </a:cxn>
                <a:cxn ang="T10">
                  <a:pos x="0" y="T4"/>
                </a:cxn>
                <a:cxn ang="T11">
                  <a:pos x="0" y="T5"/>
                </a:cxn>
              </a:cxnLst>
              <a:rect l="0" t="T12" r="0" b="T13"/>
              <a:pathLst>
                <a:path h="19">
                  <a:moveTo>
                    <a:pt x="0" y="0"/>
                  </a:moveTo>
                  <a:lnTo>
                    <a:pt x="0" y="0"/>
                  </a:lnTo>
                  <a:lnTo>
                    <a:pt x="0" y="19"/>
                  </a:lnTo>
                  <a:lnTo>
                    <a:pt x="0" y="0"/>
                  </a:lnTo>
                  <a:close/>
                </a:path>
              </a:pathLst>
            </a:custGeom>
            <a:solidFill>
              <a:srgbClr val="000000"/>
            </a:solidFill>
            <a:ln w="9525">
              <a:solidFill>
                <a:schemeClr val="tx1"/>
              </a:solidFill>
              <a:round/>
              <a:headEnd/>
              <a:tailEnd/>
            </a:ln>
          </p:spPr>
          <p:txBody>
            <a:bodyPr/>
            <a:lstStyle/>
            <a:p>
              <a:endParaRPr lang="nl-NL"/>
            </a:p>
          </p:txBody>
        </p:sp>
        <p:sp>
          <p:nvSpPr>
            <p:cNvPr id="15523" name="Rectangle 157"/>
            <p:cNvSpPr>
              <a:spLocks noChangeArrowheads="1"/>
            </p:cNvSpPr>
            <p:nvPr/>
          </p:nvSpPr>
          <p:spPr bwMode="auto">
            <a:xfrm>
              <a:off x="2987" y="2988"/>
              <a:ext cx="21" cy="12"/>
            </a:xfrm>
            <a:prstGeom prst="rect">
              <a:avLst/>
            </a:prstGeom>
            <a:solidFill>
              <a:srgbClr val="000000"/>
            </a:solidFill>
            <a:ln w="9525">
              <a:solidFill>
                <a:schemeClr val="tx1"/>
              </a:solidFill>
              <a:miter lim="800000"/>
              <a:headEnd/>
              <a:tailEnd/>
            </a:ln>
          </p:spPr>
          <p:txBody>
            <a:bodyPr/>
            <a:lstStyle>
              <a:lvl1pPr>
                <a:defRPr sz="2800">
                  <a:solidFill>
                    <a:schemeClr val="tx1"/>
                  </a:solidFill>
                  <a:latin typeface="Trebuchet MS" pitchFamily="34" charset="0"/>
                </a:defRPr>
              </a:lvl1pPr>
              <a:lvl2pPr marL="742950" indent="-285750">
                <a:defRPr sz="2800">
                  <a:solidFill>
                    <a:schemeClr val="tx1"/>
                  </a:solidFill>
                  <a:latin typeface="Trebuchet MS" pitchFamily="34" charset="0"/>
                </a:defRPr>
              </a:lvl2pPr>
              <a:lvl3pPr marL="1143000" indent="-228600">
                <a:defRPr sz="2800">
                  <a:solidFill>
                    <a:schemeClr val="tx1"/>
                  </a:solidFill>
                  <a:latin typeface="Trebuchet MS" pitchFamily="34" charset="0"/>
                </a:defRPr>
              </a:lvl3pPr>
              <a:lvl4pPr marL="1600200" indent="-228600">
                <a:defRPr sz="2800">
                  <a:solidFill>
                    <a:schemeClr val="tx1"/>
                  </a:solidFill>
                  <a:latin typeface="Trebuchet MS" pitchFamily="34" charset="0"/>
                </a:defRPr>
              </a:lvl4pPr>
              <a:lvl5pPr marL="2057400" indent="-228600">
                <a:defRPr sz="2800">
                  <a:solidFill>
                    <a:schemeClr val="tx1"/>
                  </a:solidFill>
                  <a:latin typeface="Trebuchet MS" pitchFamily="34" charset="0"/>
                </a:defRPr>
              </a:lvl5pPr>
              <a:lvl6pPr marL="2514600" indent="-228600" algn="ctr" eaLnBrk="0" fontAlgn="base" hangingPunct="0">
                <a:spcBef>
                  <a:spcPct val="0"/>
                </a:spcBef>
                <a:spcAft>
                  <a:spcPct val="0"/>
                </a:spcAft>
                <a:defRPr sz="2800">
                  <a:solidFill>
                    <a:schemeClr val="tx1"/>
                  </a:solidFill>
                  <a:latin typeface="Trebuchet MS" pitchFamily="34" charset="0"/>
                </a:defRPr>
              </a:lvl6pPr>
              <a:lvl7pPr marL="2971800" indent="-228600" algn="ctr" eaLnBrk="0" fontAlgn="base" hangingPunct="0">
                <a:spcBef>
                  <a:spcPct val="0"/>
                </a:spcBef>
                <a:spcAft>
                  <a:spcPct val="0"/>
                </a:spcAft>
                <a:defRPr sz="2800">
                  <a:solidFill>
                    <a:schemeClr val="tx1"/>
                  </a:solidFill>
                  <a:latin typeface="Trebuchet MS" pitchFamily="34" charset="0"/>
                </a:defRPr>
              </a:lvl7pPr>
              <a:lvl8pPr marL="3429000" indent="-228600" algn="ctr" eaLnBrk="0" fontAlgn="base" hangingPunct="0">
                <a:spcBef>
                  <a:spcPct val="0"/>
                </a:spcBef>
                <a:spcAft>
                  <a:spcPct val="0"/>
                </a:spcAft>
                <a:defRPr sz="2800">
                  <a:solidFill>
                    <a:schemeClr val="tx1"/>
                  </a:solidFill>
                  <a:latin typeface="Trebuchet MS" pitchFamily="34" charset="0"/>
                </a:defRPr>
              </a:lvl8pPr>
              <a:lvl9pPr marL="3886200" indent="-228600" algn="ctr" eaLnBrk="0" fontAlgn="base" hangingPunct="0">
                <a:spcBef>
                  <a:spcPct val="0"/>
                </a:spcBef>
                <a:spcAft>
                  <a:spcPct val="0"/>
                </a:spcAft>
                <a:defRPr sz="2800">
                  <a:solidFill>
                    <a:schemeClr val="tx1"/>
                  </a:solidFill>
                  <a:latin typeface="Trebuchet MS" pitchFamily="34" charset="0"/>
                </a:defRPr>
              </a:lvl9pPr>
            </a:lstStyle>
            <a:p>
              <a:pPr eaLnBrk="1" hangingPunct="1"/>
              <a:endParaRPr lang="nl-NL" altLang="nl-NL" sz="2400">
                <a:latin typeface="Times New Roman" pitchFamily="18" charset="0"/>
              </a:endParaRPr>
            </a:p>
          </p:txBody>
        </p:sp>
        <p:sp>
          <p:nvSpPr>
            <p:cNvPr id="15524" name="Freeform 158"/>
            <p:cNvSpPr>
              <a:spLocks/>
            </p:cNvSpPr>
            <p:nvPr/>
          </p:nvSpPr>
          <p:spPr bwMode="auto">
            <a:xfrm>
              <a:off x="3008" y="2988"/>
              <a:ext cx="13" cy="17"/>
            </a:xfrm>
            <a:custGeom>
              <a:avLst/>
              <a:gdLst>
                <a:gd name="T0" fmla="*/ 0 w 26"/>
                <a:gd name="T1" fmla="*/ 0 h 26"/>
                <a:gd name="T2" fmla="*/ 0 w 26"/>
                <a:gd name="T3" fmla="*/ 0 h 26"/>
                <a:gd name="T4" fmla="*/ 11 w 26"/>
                <a:gd name="T5" fmla="*/ 68 h 26"/>
                <a:gd name="T6" fmla="*/ 11 w 26"/>
                <a:gd name="T7" fmla="*/ 252 h 26"/>
                <a:gd name="T8" fmla="*/ 0 w 26"/>
                <a:gd name="T9" fmla="*/ 184 h 26"/>
                <a:gd name="T10" fmla="*/ 0 w 26"/>
                <a:gd name="T11" fmla="*/ 0 h 26"/>
                <a:gd name="T12" fmla="*/ 0 60000 65536"/>
                <a:gd name="T13" fmla="*/ 0 60000 65536"/>
                <a:gd name="T14" fmla="*/ 0 60000 65536"/>
                <a:gd name="T15" fmla="*/ 0 60000 65536"/>
                <a:gd name="T16" fmla="*/ 0 60000 65536"/>
                <a:gd name="T17" fmla="*/ 0 60000 65536"/>
                <a:gd name="T18" fmla="*/ 0 w 26"/>
                <a:gd name="T19" fmla="*/ 0 h 26"/>
                <a:gd name="T20" fmla="*/ 26 w 26"/>
                <a:gd name="T21" fmla="*/ 26 h 26"/>
              </a:gdLst>
              <a:ahLst/>
              <a:cxnLst>
                <a:cxn ang="T12">
                  <a:pos x="T0" y="T1"/>
                </a:cxn>
                <a:cxn ang="T13">
                  <a:pos x="T2" y="T3"/>
                </a:cxn>
                <a:cxn ang="T14">
                  <a:pos x="T4" y="T5"/>
                </a:cxn>
                <a:cxn ang="T15">
                  <a:pos x="T6" y="T7"/>
                </a:cxn>
                <a:cxn ang="T16">
                  <a:pos x="T8" y="T9"/>
                </a:cxn>
                <a:cxn ang="T17">
                  <a:pos x="T10" y="T11"/>
                </a:cxn>
              </a:cxnLst>
              <a:rect l="T18" t="T19" r="T20" b="T21"/>
              <a:pathLst>
                <a:path w="26" h="26">
                  <a:moveTo>
                    <a:pt x="0" y="0"/>
                  </a:moveTo>
                  <a:lnTo>
                    <a:pt x="0" y="0"/>
                  </a:lnTo>
                  <a:lnTo>
                    <a:pt x="26" y="7"/>
                  </a:lnTo>
                  <a:lnTo>
                    <a:pt x="26" y="26"/>
                  </a:lnTo>
                  <a:lnTo>
                    <a:pt x="0" y="19"/>
                  </a:lnTo>
                  <a:lnTo>
                    <a:pt x="0" y="0"/>
                  </a:lnTo>
                  <a:close/>
                </a:path>
              </a:pathLst>
            </a:custGeom>
            <a:solidFill>
              <a:srgbClr val="000000"/>
            </a:solidFill>
            <a:ln w="9525">
              <a:solidFill>
                <a:schemeClr val="tx1"/>
              </a:solidFill>
              <a:round/>
              <a:headEnd/>
              <a:tailEnd/>
            </a:ln>
          </p:spPr>
          <p:txBody>
            <a:bodyPr/>
            <a:lstStyle/>
            <a:p>
              <a:endParaRPr lang="nl-NL"/>
            </a:p>
          </p:txBody>
        </p:sp>
        <p:sp>
          <p:nvSpPr>
            <p:cNvPr id="15525" name="Rectangle 159"/>
            <p:cNvSpPr>
              <a:spLocks noChangeArrowheads="1"/>
            </p:cNvSpPr>
            <p:nvPr/>
          </p:nvSpPr>
          <p:spPr bwMode="auto">
            <a:xfrm>
              <a:off x="3042" y="3005"/>
              <a:ext cx="3" cy="12"/>
            </a:xfrm>
            <a:prstGeom prst="rect">
              <a:avLst/>
            </a:prstGeom>
            <a:solidFill>
              <a:srgbClr val="000000"/>
            </a:solidFill>
            <a:ln w="9525">
              <a:solidFill>
                <a:schemeClr val="tx1"/>
              </a:solidFill>
              <a:miter lim="800000"/>
              <a:headEnd/>
              <a:tailEnd/>
            </a:ln>
          </p:spPr>
          <p:txBody>
            <a:bodyPr/>
            <a:lstStyle>
              <a:lvl1pPr>
                <a:defRPr sz="2800">
                  <a:solidFill>
                    <a:schemeClr val="tx1"/>
                  </a:solidFill>
                  <a:latin typeface="Trebuchet MS" pitchFamily="34" charset="0"/>
                </a:defRPr>
              </a:lvl1pPr>
              <a:lvl2pPr marL="742950" indent="-285750">
                <a:defRPr sz="2800">
                  <a:solidFill>
                    <a:schemeClr val="tx1"/>
                  </a:solidFill>
                  <a:latin typeface="Trebuchet MS" pitchFamily="34" charset="0"/>
                </a:defRPr>
              </a:lvl2pPr>
              <a:lvl3pPr marL="1143000" indent="-228600">
                <a:defRPr sz="2800">
                  <a:solidFill>
                    <a:schemeClr val="tx1"/>
                  </a:solidFill>
                  <a:latin typeface="Trebuchet MS" pitchFamily="34" charset="0"/>
                </a:defRPr>
              </a:lvl3pPr>
              <a:lvl4pPr marL="1600200" indent="-228600">
                <a:defRPr sz="2800">
                  <a:solidFill>
                    <a:schemeClr val="tx1"/>
                  </a:solidFill>
                  <a:latin typeface="Trebuchet MS" pitchFamily="34" charset="0"/>
                </a:defRPr>
              </a:lvl4pPr>
              <a:lvl5pPr marL="2057400" indent="-228600">
                <a:defRPr sz="2800">
                  <a:solidFill>
                    <a:schemeClr val="tx1"/>
                  </a:solidFill>
                  <a:latin typeface="Trebuchet MS" pitchFamily="34" charset="0"/>
                </a:defRPr>
              </a:lvl5pPr>
              <a:lvl6pPr marL="2514600" indent="-228600" algn="ctr" eaLnBrk="0" fontAlgn="base" hangingPunct="0">
                <a:spcBef>
                  <a:spcPct val="0"/>
                </a:spcBef>
                <a:spcAft>
                  <a:spcPct val="0"/>
                </a:spcAft>
                <a:defRPr sz="2800">
                  <a:solidFill>
                    <a:schemeClr val="tx1"/>
                  </a:solidFill>
                  <a:latin typeface="Trebuchet MS" pitchFamily="34" charset="0"/>
                </a:defRPr>
              </a:lvl6pPr>
              <a:lvl7pPr marL="2971800" indent="-228600" algn="ctr" eaLnBrk="0" fontAlgn="base" hangingPunct="0">
                <a:spcBef>
                  <a:spcPct val="0"/>
                </a:spcBef>
                <a:spcAft>
                  <a:spcPct val="0"/>
                </a:spcAft>
                <a:defRPr sz="2800">
                  <a:solidFill>
                    <a:schemeClr val="tx1"/>
                  </a:solidFill>
                  <a:latin typeface="Trebuchet MS" pitchFamily="34" charset="0"/>
                </a:defRPr>
              </a:lvl7pPr>
              <a:lvl8pPr marL="3429000" indent="-228600" algn="ctr" eaLnBrk="0" fontAlgn="base" hangingPunct="0">
                <a:spcBef>
                  <a:spcPct val="0"/>
                </a:spcBef>
                <a:spcAft>
                  <a:spcPct val="0"/>
                </a:spcAft>
                <a:defRPr sz="2800">
                  <a:solidFill>
                    <a:schemeClr val="tx1"/>
                  </a:solidFill>
                  <a:latin typeface="Trebuchet MS" pitchFamily="34" charset="0"/>
                </a:defRPr>
              </a:lvl8pPr>
              <a:lvl9pPr marL="3886200" indent="-228600" algn="ctr" eaLnBrk="0" fontAlgn="base" hangingPunct="0">
                <a:spcBef>
                  <a:spcPct val="0"/>
                </a:spcBef>
                <a:spcAft>
                  <a:spcPct val="0"/>
                </a:spcAft>
                <a:defRPr sz="2800">
                  <a:solidFill>
                    <a:schemeClr val="tx1"/>
                  </a:solidFill>
                  <a:latin typeface="Trebuchet MS" pitchFamily="34" charset="0"/>
                </a:defRPr>
              </a:lvl9pPr>
            </a:lstStyle>
            <a:p>
              <a:pPr eaLnBrk="1" hangingPunct="1"/>
              <a:endParaRPr lang="nl-NL" altLang="nl-NL" sz="2400">
                <a:latin typeface="Times New Roman" pitchFamily="18" charset="0"/>
              </a:endParaRPr>
            </a:p>
          </p:txBody>
        </p:sp>
        <p:sp>
          <p:nvSpPr>
            <p:cNvPr id="15526" name="Freeform 160"/>
            <p:cNvSpPr>
              <a:spLocks/>
            </p:cNvSpPr>
            <p:nvPr/>
          </p:nvSpPr>
          <p:spPr bwMode="auto">
            <a:xfrm>
              <a:off x="3042" y="3005"/>
              <a:ext cx="20" cy="21"/>
            </a:xfrm>
            <a:custGeom>
              <a:avLst/>
              <a:gdLst>
                <a:gd name="T0" fmla="*/ 4 w 38"/>
                <a:gd name="T1" fmla="*/ 0 h 32"/>
                <a:gd name="T2" fmla="*/ 8 w 38"/>
                <a:gd name="T3" fmla="*/ 0 h 32"/>
                <a:gd name="T4" fmla="*/ 27 w 38"/>
                <a:gd name="T5" fmla="*/ 192 h 32"/>
                <a:gd name="T6" fmla="*/ 18 w 38"/>
                <a:gd name="T7" fmla="*/ 324 h 32"/>
                <a:gd name="T8" fmla="*/ 0 w 38"/>
                <a:gd name="T9" fmla="*/ 132 h 32"/>
                <a:gd name="T10" fmla="*/ 4 w 38"/>
                <a:gd name="T11" fmla="*/ 0 h 32"/>
                <a:gd name="T12" fmla="*/ 0 60000 65536"/>
                <a:gd name="T13" fmla="*/ 0 60000 65536"/>
                <a:gd name="T14" fmla="*/ 0 60000 65536"/>
                <a:gd name="T15" fmla="*/ 0 60000 65536"/>
                <a:gd name="T16" fmla="*/ 0 60000 65536"/>
                <a:gd name="T17" fmla="*/ 0 60000 65536"/>
                <a:gd name="T18" fmla="*/ 0 w 38"/>
                <a:gd name="T19" fmla="*/ 0 h 32"/>
                <a:gd name="T20" fmla="*/ 38 w 38"/>
                <a:gd name="T21" fmla="*/ 32 h 32"/>
              </a:gdLst>
              <a:ahLst/>
              <a:cxnLst>
                <a:cxn ang="T12">
                  <a:pos x="T0" y="T1"/>
                </a:cxn>
                <a:cxn ang="T13">
                  <a:pos x="T2" y="T3"/>
                </a:cxn>
                <a:cxn ang="T14">
                  <a:pos x="T4" y="T5"/>
                </a:cxn>
                <a:cxn ang="T15">
                  <a:pos x="T6" y="T7"/>
                </a:cxn>
                <a:cxn ang="T16">
                  <a:pos x="T8" y="T9"/>
                </a:cxn>
                <a:cxn ang="T17">
                  <a:pos x="T10" y="T11"/>
                </a:cxn>
              </a:cxnLst>
              <a:rect l="T18" t="T19" r="T20" b="T21"/>
              <a:pathLst>
                <a:path w="38" h="32">
                  <a:moveTo>
                    <a:pt x="6" y="0"/>
                  </a:moveTo>
                  <a:lnTo>
                    <a:pt x="12" y="0"/>
                  </a:lnTo>
                  <a:lnTo>
                    <a:pt x="38" y="19"/>
                  </a:lnTo>
                  <a:lnTo>
                    <a:pt x="25" y="32"/>
                  </a:lnTo>
                  <a:lnTo>
                    <a:pt x="0" y="13"/>
                  </a:lnTo>
                  <a:lnTo>
                    <a:pt x="6" y="0"/>
                  </a:lnTo>
                  <a:close/>
                </a:path>
              </a:pathLst>
            </a:custGeom>
            <a:solidFill>
              <a:srgbClr val="000000"/>
            </a:solidFill>
            <a:ln w="9525">
              <a:solidFill>
                <a:schemeClr val="tx1"/>
              </a:solidFill>
              <a:round/>
              <a:headEnd/>
              <a:tailEnd/>
            </a:ln>
          </p:spPr>
          <p:txBody>
            <a:bodyPr/>
            <a:lstStyle/>
            <a:p>
              <a:endParaRPr lang="nl-NL"/>
            </a:p>
          </p:txBody>
        </p:sp>
        <p:sp>
          <p:nvSpPr>
            <p:cNvPr id="15527" name="Freeform 161"/>
            <p:cNvSpPr>
              <a:spLocks/>
            </p:cNvSpPr>
            <p:nvPr/>
          </p:nvSpPr>
          <p:spPr bwMode="auto">
            <a:xfrm>
              <a:off x="3055" y="3017"/>
              <a:ext cx="14" cy="17"/>
            </a:xfrm>
            <a:custGeom>
              <a:avLst/>
              <a:gdLst>
                <a:gd name="T0" fmla="*/ 12 w 26"/>
                <a:gd name="T1" fmla="*/ 0 h 26"/>
                <a:gd name="T2" fmla="*/ 12 w 26"/>
                <a:gd name="T3" fmla="*/ 0 h 26"/>
                <a:gd name="T4" fmla="*/ 25 w 26"/>
                <a:gd name="T5" fmla="*/ 126 h 26"/>
                <a:gd name="T6" fmla="*/ 12 w 26"/>
                <a:gd name="T7" fmla="*/ 252 h 26"/>
                <a:gd name="T8" fmla="*/ 0 w 26"/>
                <a:gd name="T9" fmla="*/ 126 h 26"/>
                <a:gd name="T10" fmla="*/ 12 w 26"/>
                <a:gd name="T11" fmla="*/ 0 h 26"/>
                <a:gd name="T12" fmla="*/ 0 60000 65536"/>
                <a:gd name="T13" fmla="*/ 0 60000 65536"/>
                <a:gd name="T14" fmla="*/ 0 60000 65536"/>
                <a:gd name="T15" fmla="*/ 0 60000 65536"/>
                <a:gd name="T16" fmla="*/ 0 60000 65536"/>
                <a:gd name="T17" fmla="*/ 0 60000 65536"/>
                <a:gd name="T18" fmla="*/ 0 w 26"/>
                <a:gd name="T19" fmla="*/ 0 h 26"/>
                <a:gd name="T20" fmla="*/ 26 w 26"/>
                <a:gd name="T21" fmla="*/ 26 h 26"/>
              </a:gdLst>
              <a:ahLst/>
              <a:cxnLst>
                <a:cxn ang="T12">
                  <a:pos x="T0" y="T1"/>
                </a:cxn>
                <a:cxn ang="T13">
                  <a:pos x="T2" y="T3"/>
                </a:cxn>
                <a:cxn ang="T14">
                  <a:pos x="T4" y="T5"/>
                </a:cxn>
                <a:cxn ang="T15">
                  <a:pos x="T6" y="T7"/>
                </a:cxn>
                <a:cxn ang="T16">
                  <a:pos x="T8" y="T9"/>
                </a:cxn>
                <a:cxn ang="T17">
                  <a:pos x="T10" y="T11"/>
                </a:cxn>
              </a:cxnLst>
              <a:rect l="T18" t="T19" r="T20" b="T21"/>
              <a:pathLst>
                <a:path w="26" h="26">
                  <a:moveTo>
                    <a:pt x="13" y="0"/>
                  </a:moveTo>
                  <a:lnTo>
                    <a:pt x="13" y="0"/>
                  </a:lnTo>
                  <a:lnTo>
                    <a:pt x="26" y="13"/>
                  </a:lnTo>
                  <a:lnTo>
                    <a:pt x="13" y="26"/>
                  </a:lnTo>
                  <a:lnTo>
                    <a:pt x="0" y="13"/>
                  </a:lnTo>
                  <a:lnTo>
                    <a:pt x="13" y="0"/>
                  </a:lnTo>
                  <a:close/>
                </a:path>
              </a:pathLst>
            </a:custGeom>
            <a:solidFill>
              <a:srgbClr val="000000"/>
            </a:solidFill>
            <a:ln w="9525">
              <a:solidFill>
                <a:schemeClr val="tx1"/>
              </a:solidFill>
              <a:round/>
              <a:headEnd/>
              <a:tailEnd/>
            </a:ln>
          </p:spPr>
          <p:txBody>
            <a:bodyPr/>
            <a:lstStyle/>
            <a:p>
              <a:endParaRPr lang="nl-NL"/>
            </a:p>
          </p:txBody>
        </p:sp>
        <p:sp>
          <p:nvSpPr>
            <p:cNvPr id="15528" name="Freeform 162"/>
            <p:cNvSpPr>
              <a:spLocks/>
            </p:cNvSpPr>
            <p:nvPr/>
          </p:nvSpPr>
          <p:spPr bwMode="auto">
            <a:xfrm>
              <a:off x="3075" y="3043"/>
              <a:ext cx="11" cy="17"/>
            </a:xfrm>
            <a:custGeom>
              <a:avLst/>
              <a:gdLst>
                <a:gd name="T0" fmla="*/ 16 w 20"/>
                <a:gd name="T1" fmla="*/ 0 h 26"/>
                <a:gd name="T2" fmla="*/ 24 w 20"/>
                <a:gd name="T3" fmla="*/ 126 h 26"/>
                <a:gd name="T4" fmla="*/ 8 w 20"/>
                <a:gd name="T5" fmla="*/ 252 h 26"/>
                <a:gd name="T6" fmla="*/ 0 w 20"/>
                <a:gd name="T7" fmla="*/ 126 h 26"/>
                <a:gd name="T8" fmla="*/ 16 w 20"/>
                <a:gd name="T9" fmla="*/ 0 h 26"/>
                <a:gd name="T10" fmla="*/ 0 60000 65536"/>
                <a:gd name="T11" fmla="*/ 0 60000 65536"/>
                <a:gd name="T12" fmla="*/ 0 60000 65536"/>
                <a:gd name="T13" fmla="*/ 0 60000 65536"/>
                <a:gd name="T14" fmla="*/ 0 60000 65536"/>
                <a:gd name="T15" fmla="*/ 0 w 20"/>
                <a:gd name="T16" fmla="*/ 0 h 26"/>
                <a:gd name="T17" fmla="*/ 20 w 20"/>
                <a:gd name="T18" fmla="*/ 26 h 26"/>
              </a:gdLst>
              <a:ahLst/>
              <a:cxnLst>
                <a:cxn ang="T10">
                  <a:pos x="T0" y="T1"/>
                </a:cxn>
                <a:cxn ang="T11">
                  <a:pos x="T2" y="T3"/>
                </a:cxn>
                <a:cxn ang="T12">
                  <a:pos x="T4" y="T5"/>
                </a:cxn>
                <a:cxn ang="T13">
                  <a:pos x="T6" y="T7"/>
                </a:cxn>
                <a:cxn ang="T14">
                  <a:pos x="T8" y="T9"/>
                </a:cxn>
              </a:cxnLst>
              <a:rect l="T15" t="T16" r="T17" b="T18"/>
              <a:pathLst>
                <a:path w="20" h="26">
                  <a:moveTo>
                    <a:pt x="13" y="0"/>
                  </a:moveTo>
                  <a:lnTo>
                    <a:pt x="20" y="13"/>
                  </a:lnTo>
                  <a:lnTo>
                    <a:pt x="7" y="26"/>
                  </a:lnTo>
                  <a:lnTo>
                    <a:pt x="0" y="13"/>
                  </a:lnTo>
                  <a:lnTo>
                    <a:pt x="13" y="0"/>
                  </a:lnTo>
                  <a:close/>
                </a:path>
              </a:pathLst>
            </a:custGeom>
            <a:solidFill>
              <a:srgbClr val="000000"/>
            </a:solidFill>
            <a:ln w="9525">
              <a:solidFill>
                <a:schemeClr val="tx1"/>
              </a:solidFill>
              <a:round/>
              <a:headEnd/>
              <a:tailEnd/>
            </a:ln>
          </p:spPr>
          <p:txBody>
            <a:bodyPr/>
            <a:lstStyle/>
            <a:p>
              <a:endParaRPr lang="nl-NL"/>
            </a:p>
          </p:txBody>
        </p:sp>
        <p:sp>
          <p:nvSpPr>
            <p:cNvPr id="15529" name="Freeform 163"/>
            <p:cNvSpPr>
              <a:spLocks/>
            </p:cNvSpPr>
            <p:nvPr/>
          </p:nvSpPr>
          <p:spPr bwMode="auto">
            <a:xfrm>
              <a:off x="3075" y="3051"/>
              <a:ext cx="18" cy="25"/>
            </a:xfrm>
            <a:custGeom>
              <a:avLst/>
              <a:gdLst>
                <a:gd name="T0" fmla="*/ 22 w 33"/>
                <a:gd name="T1" fmla="*/ 0 h 39"/>
                <a:gd name="T2" fmla="*/ 22 w 33"/>
                <a:gd name="T3" fmla="*/ 53 h 39"/>
                <a:gd name="T4" fmla="*/ 37 w 33"/>
                <a:gd name="T5" fmla="*/ 298 h 39"/>
                <a:gd name="T6" fmla="*/ 14 w 33"/>
                <a:gd name="T7" fmla="*/ 298 h 39"/>
                <a:gd name="T8" fmla="*/ 0 w 33"/>
                <a:gd name="T9" fmla="*/ 53 h 39"/>
                <a:gd name="T10" fmla="*/ 22 w 33"/>
                <a:gd name="T11" fmla="*/ 0 h 39"/>
                <a:gd name="T12" fmla="*/ 0 60000 65536"/>
                <a:gd name="T13" fmla="*/ 0 60000 65536"/>
                <a:gd name="T14" fmla="*/ 0 60000 65536"/>
                <a:gd name="T15" fmla="*/ 0 60000 65536"/>
                <a:gd name="T16" fmla="*/ 0 60000 65536"/>
                <a:gd name="T17" fmla="*/ 0 60000 65536"/>
                <a:gd name="T18" fmla="*/ 0 w 33"/>
                <a:gd name="T19" fmla="*/ 0 h 39"/>
                <a:gd name="T20" fmla="*/ 33 w 33"/>
                <a:gd name="T21" fmla="*/ 39 h 39"/>
              </a:gdLst>
              <a:ahLst/>
              <a:cxnLst>
                <a:cxn ang="T12">
                  <a:pos x="T0" y="T1"/>
                </a:cxn>
                <a:cxn ang="T13">
                  <a:pos x="T2" y="T3"/>
                </a:cxn>
                <a:cxn ang="T14">
                  <a:pos x="T4" y="T5"/>
                </a:cxn>
                <a:cxn ang="T15">
                  <a:pos x="T6" y="T7"/>
                </a:cxn>
                <a:cxn ang="T16">
                  <a:pos x="T8" y="T9"/>
                </a:cxn>
                <a:cxn ang="T17">
                  <a:pos x="T10" y="T11"/>
                </a:cxn>
              </a:cxnLst>
              <a:rect l="T18" t="T19" r="T20" b="T21"/>
              <a:pathLst>
                <a:path w="33" h="39">
                  <a:moveTo>
                    <a:pt x="20" y="0"/>
                  </a:moveTo>
                  <a:lnTo>
                    <a:pt x="20" y="7"/>
                  </a:lnTo>
                  <a:lnTo>
                    <a:pt x="33" y="39"/>
                  </a:lnTo>
                  <a:lnTo>
                    <a:pt x="13" y="39"/>
                  </a:lnTo>
                  <a:lnTo>
                    <a:pt x="0" y="7"/>
                  </a:lnTo>
                  <a:lnTo>
                    <a:pt x="20" y="0"/>
                  </a:lnTo>
                  <a:close/>
                </a:path>
              </a:pathLst>
            </a:custGeom>
            <a:solidFill>
              <a:srgbClr val="000000"/>
            </a:solidFill>
            <a:ln w="9525">
              <a:solidFill>
                <a:schemeClr val="tx1"/>
              </a:solidFill>
              <a:round/>
              <a:headEnd/>
              <a:tailEnd/>
            </a:ln>
          </p:spPr>
          <p:txBody>
            <a:bodyPr/>
            <a:lstStyle/>
            <a:p>
              <a:endParaRPr lang="nl-NL"/>
            </a:p>
          </p:txBody>
        </p:sp>
        <p:sp>
          <p:nvSpPr>
            <p:cNvPr id="15530" name="Freeform 164"/>
            <p:cNvSpPr>
              <a:spLocks/>
            </p:cNvSpPr>
            <p:nvPr/>
          </p:nvSpPr>
          <p:spPr bwMode="auto">
            <a:xfrm>
              <a:off x="3082" y="3076"/>
              <a:ext cx="11" cy="4"/>
            </a:xfrm>
            <a:custGeom>
              <a:avLst/>
              <a:gdLst>
                <a:gd name="T0" fmla="*/ 24 w 20"/>
                <a:gd name="T1" fmla="*/ 0 h 6"/>
                <a:gd name="T2" fmla="*/ 24 w 20"/>
                <a:gd name="T3" fmla="*/ 0 h 6"/>
                <a:gd name="T4" fmla="*/ 24 w 20"/>
                <a:gd name="T5" fmla="*/ 73 h 6"/>
                <a:gd name="T6" fmla="*/ 0 w 20"/>
                <a:gd name="T7" fmla="*/ 73 h 6"/>
                <a:gd name="T8" fmla="*/ 0 w 20"/>
                <a:gd name="T9" fmla="*/ 0 h 6"/>
                <a:gd name="T10" fmla="*/ 24 w 20"/>
                <a:gd name="T11" fmla="*/ 0 h 6"/>
                <a:gd name="T12" fmla="*/ 0 60000 65536"/>
                <a:gd name="T13" fmla="*/ 0 60000 65536"/>
                <a:gd name="T14" fmla="*/ 0 60000 65536"/>
                <a:gd name="T15" fmla="*/ 0 60000 65536"/>
                <a:gd name="T16" fmla="*/ 0 60000 65536"/>
                <a:gd name="T17" fmla="*/ 0 60000 65536"/>
                <a:gd name="T18" fmla="*/ 0 w 20"/>
                <a:gd name="T19" fmla="*/ 0 h 6"/>
                <a:gd name="T20" fmla="*/ 20 w 20"/>
                <a:gd name="T21" fmla="*/ 6 h 6"/>
              </a:gdLst>
              <a:ahLst/>
              <a:cxnLst>
                <a:cxn ang="T12">
                  <a:pos x="T0" y="T1"/>
                </a:cxn>
                <a:cxn ang="T13">
                  <a:pos x="T2" y="T3"/>
                </a:cxn>
                <a:cxn ang="T14">
                  <a:pos x="T4" y="T5"/>
                </a:cxn>
                <a:cxn ang="T15">
                  <a:pos x="T6" y="T7"/>
                </a:cxn>
                <a:cxn ang="T16">
                  <a:pos x="T8" y="T9"/>
                </a:cxn>
                <a:cxn ang="T17">
                  <a:pos x="T10" y="T11"/>
                </a:cxn>
              </a:cxnLst>
              <a:rect l="T18" t="T19" r="T20" b="T21"/>
              <a:pathLst>
                <a:path w="20" h="6">
                  <a:moveTo>
                    <a:pt x="20" y="0"/>
                  </a:moveTo>
                  <a:lnTo>
                    <a:pt x="20" y="0"/>
                  </a:lnTo>
                  <a:lnTo>
                    <a:pt x="20" y="6"/>
                  </a:lnTo>
                  <a:lnTo>
                    <a:pt x="0" y="6"/>
                  </a:lnTo>
                  <a:lnTo>
                    <a:pt x="0" y="0"/>
                  </a:lnTo>
                  <a:lnTo>
                    <a:pt x="20" y="0"/>
                  </a:lnTo>
                  <a:close/>
                </a:path>
              </a:pathLst>
            </a:custGeom>
            <a:solidFill>
              <a:srgbClr val="000000"/>
            </a:solidFill>
            <a:ln w="9525">
              <a:solidFill>
                <a:schemeClr val="tx1"/>
              </a:solidFill>
              <a:round/>
              <a:headEnd/>
              <a:tailEnd/>
            </a:ln>
          </p:spPr>
          <p:txBody>
            <a:bodyPr/>
            <a:lstStyle/>
            <a:p>
              <a:endParaRPr lang="nl-NL"/>
            </a:p>
          </p:txBody>
        </p:sp>
        <p:sp>
          <p:nvSpPr>
            <p:cNvPr id="15531" name="Freeform 165"/>
            <p:cNvSpPr>
              <a:spLocks/>
            </p:cNvSpPr>
            <p:nvPr/>
          </p:nvSpPr>
          <p:spPr bwMode="auto">
            <a:xfrm>
              <a:off x="3089" y="3106"/>
              <a:ext cx="14" cy="17"/>
            </a:xfrm>
            <a:custGeom>
              <a:avLst/>
              <a:gdLst>
                <a:gd name="T0" fmla="*/ 18 w 26"/>
                <a:gd name="T1" fmla="*/ 0 h 26"/>
                <a:gd name="T2" fmla="*/ 25 w 26"/>
                <a:gd name="T3" fmla="*/ 252 h 26"/>
                <a:gd name="T4" fmla="*/ 6 w 26"/>
                <a:gd name="T5" fmla="*/ 252 h 26"/>
                <a:gd name="T6" fmla="*/ 0 w 26"/>
                <a:gd name="T7" fmla="*/ 0 h 26"/>
                <a:gd name="T8" fmla="*/ 18 w 26"/>
                <a:gd name="T9" fmla="*/ 0 h 26"/>
                <a:gd name="T10" fmla="*/ 0 60000 65536"/>
                <a:gd name="T11" fmla="*/ 0 60000 65536"/>
                <a:gd name="T12" fmla="*/ 0 60000 65536"/>
                <a:gd name="T13" fmla="*/ 0 60000 65536"/>
                <a:gd name="T14" fmla="*/ 0 60000 65536"/>
                <a:gd name="T15" fmla="*/ 0 w 26"/>
                <a:gd name="T16" fmla="*/ 0 h 26"/>
                <a:gd name="T17" fmla="*/ 26 w 26"/>
                <a:gd name="T18" fmla="*/ 26 h 26"/>
              </a:gdLst>
              <a:ahLst/>
              <a:cxnLst>
                <a:cxn ang="T10">
                  <a:pos x="T0" y="T1"/>
                </a:cxn>
                <a:cxn ang="T11">
                  <a:pos x="T2" y="T3"/>
                </a:cxn>
                <a:cxn ang="T12">
                  <a:pos x="T4" y="T5"/>
                </a:cxn>
                <a:cxn ang="T13">
                  <a:pos x="T6" y="T7"/>
                </a:cxn>
                <a:cxn ang="T14">
                  <a:pos x="T8" y="T9"/>
                </a:cxn>
              </a:cxnLst>
              <a:rect l="T15" t="T16" r="T17" b="T18"/>
              <a:pathLst>
                <a:path w="26" h="26">
                  <a:moveTo>
                    <a:pt x="19" y="0"/>
                  </a:moveTo>
                  <a:lnTo>
                    <a:pt x="26" y="26"/>
                  </a:lnTo>
                  <a:lnTo>
                    <a:pt x="7" y="26"/>
                  </a:lnTo>
                  <a:lnTo>
                    <a:pt x="0" y="0"/>
                  </a:lnTo>
                  <a:lnTo>
                    <a:pt x="19" y="0"/>
                  </a:lnTo>
                  <a:close/>
                </a:path>
              </a:pathLst>
            </a:custGeom>
            <a:solidFill>
              <a:srgbClr val="000000"/>
            </a:solidFill>
            <a:ln w="9525">
              <a:solidFill>
                <a:schemeClr val="tx1"/>
              </a:solidFill>
              <a:round/>
              <a:headEnd/>
              <a:tailEnd/>
            </a:ln>
          </p:spPr>
          <p:txBody>
            <a:bodyPr/>
            <a:lstStyle/>
            <a:p>
              <a:endParaRPr lang="nl-NL"/>
            </a:p>
          </p:txBody>
        </p:sp>
        <p:sp>
          <p:nvSpPr>
            <p:cNvPr id="15532" name="Freeform 166"/>
            <p:cNvSpPr>
              <a:spLocks/>
            </p:cNvSpPr>
            <p:nvPr/>
          </p:nvSpPr>
          <p:spPr bwMode="auto">
            <a:xfrm>
              <a:off x="3089" y="3123"/>
              <a:ext cx="14" cy="29"/>
            </a:xfrm>
            <a:custGeom>
              <a:avLst/>
              <a:gdLst>
                <a:gd name="T0" fmla="*/ 25 w 26"/>
                <a:gd name="T1" fmla="*/ 0 h 45"/>
                <a:gd name="T2" fmla="*/ 25 w 26"/>
                <a:gd name="T3" fmla="*/ 0 h 45"/>
                <a:gd name="T4" fmla="*/ 18 w 26"/>
                <a:gd name="T5" fmla="*/ 366 h 45"/>
                <a:gd name="T6" fmla="*/ 0 w 26"/>
                <a:gd name="T7" fmla="*/ 366 h 45"/>
                <a:gd name="T8" fmla="*/ 6 w 26"/>
                <a:gd name="T9" fmla="*/ 0 h 45"/>
                <a:gd name="T10" fmla="*/ 25 w 26"/>
                <a:gd name="T11" fmla="*/ 0 h 45"/>
                <a:gd name="T12" fmla="*/ 0 60000 65536"/>
                <a:gd name="T13" fmla="*/ 0 60000 65536"/>
                <a:gd name="T14" fmla="*/ 0 60000 65536"/>
                <a:gd name="T15" fmla="*/ 0 60000 65536"/>
                <a:gd name="T16" fmla="*/ 0 60000 65536"/>
                <a:gd name="T17" fmla="*/ 0 60000 65536"/>
                <a:gd name="T18" fmla="*/ 0 w 26"/>
                <a:gd name="T19" fmla="*/ 0 h 45"/>
                <a:gd name="T20" fmla="*/ 26 w 26"/>
                <a:gd name="T21" fmla="*/ 45 h 45"/>
              </a:gdLst>
              <a:ahLst/>
              <a:cxnLst>
                <a:cxn ang="T12">
                  <a:pos x="T0" y="T1"/>
                </a:cxn>
                <a:cxn ang="T13">
                  <a:pos x="T2" y="T3"/>
                </a:cxn>
                <a:cxn ang="T14">
                  <a:pos x="T4" y="T5"/>
                </a:cxn>
                <a:cxn ang="T15">
                  <a:pos x="T6" y="T7"/>
                </a:cxn>
                <a:cxn ang="T16">
                  <a:pos x="T8" y="T9"/>
                </a:cxn>
                <a:cxn ang="T17">
                  <a:pos x="T10" y="T11"/>
                </a:cxn>
              </a:cxnLst>
              <a:rect l="T18" t="T19" r="T20" b="T21"/>
              <a:pathLst>
                <a:path w="26" h="45">
                  <a:moveTo>
                    <a:pt x="26" y="0"/>
                  </a:moveTo>
                  <a:lnTo>
                    <a:pt x="26" y="0"/>
                  </a:lnTo>
                  <a:lnTo>
                    <a:pt x="19" y="45"/>
                  </a:lnTo>
                  <a:lnTo>
                    <a:pt x="0" y="45"/>
                  </a:lnTo>
                  <a:lnTo>
                    <a:pt x="7" y="0"/>
                  </a:lnTo>
                  <a:lnTo>
                    <a:pt x="26" y="0"/>
                  </a:lnTo>
                  <a:close/>
                </a:path>
              </a:pathLst>
            </a:custGeom>
            <a:solidFill>
              <a:srgbClr val="000000"/>
            </a:solidFill>
            <a:ln w="9525">
              <a:solidFill>
                <a:schemeClr val="tx1"/>
              </a:solidFill>
              <a:round/>
              <a:headEnd/>
              <a:tailEnd/>
            </a:ln>
          </p:spPr>
          <p:txBody>
            <a:bodyPr/>
            <a:lstStyle/>
            <a:p>
              <a:endParaRPr lang="nl-NL"/>
            </a:p>
          </p:txBody>
        </p:sp>
        <p:sp>
          <p:nvSpPr>
            <p:cNvPr id="15533" name="Freeform 167"/>
            <p:cNvSpPr>
              <a:spLocks/>
            </p:cNvSpPr>
            <p:nvPr/>
          </p:nvSpPr>
          <p:spPr bwMode="auto">
            <a:xfrm>
              <a:off x="3079" y="3177"/>
              <a:ext cx="20" cy="51"/>
            </a:xfrm>
            <a:custGeom>
              <a:avLst/>
              <a:gdLst>
                <a:gd name="T0" fmla="*/ 27 w 38"/>
                <a:gd name="T1" fmla="*/ 0 h 78"/>
                <a:gd name="T2" fmla="*/ 14 w 38"/>
                <a:gd name="T3" fmla="*/ 757 h 78"/>
                <a:gd name="T4" fmla="*/ 0 w 38"/>
                <a:gd name="T5" fmla="*/ 757 h 78"/>
                <a:gd name="T6" fmla="*/ 14 w 38"/>
                <a:gd name="T7" fmla="*/ 0 h 78"/>
                <a:gd name="T8" fmla="*/ 27 w 38"/>
                <a:gd name="T9" fmla="*/ 0 h 78"/>
                <a:gd name="T10" fmla="*/ 0 60000 65536"/>
                <a:gd name="T11" fmla="*/ 0 60000 65536"/>
                <a:gd name="T12" fmla="*/ 0 60000 65536"/>
                <a:gd name="T13" fmla="*/ 0 60000 65536"/>
                <a:gd name="T14" fmla="*/ 0 60000 65536"/>
                <a:gd name="T15" fmla="*/ 0 w 38"/>
                <a:gd name="T16" fmla="*/ 0 h 78"/>
                <a:gd name="T17" fmla="*/ 38 w 38"/>
                <a:gd name="T18" fmla="*/ 78 h 78"/>
              </a:gdLst>
              <a:ahLst/>
              <a:cxnLst>
                <a:cxn ang="T10">
                  <a:pos x="T0" y="T1"/>
                </a:cxn>
                <a:cxn ang="T11">
                  <a:pos x="T2" y="T3"/>
                </a:cxn>
                <a:cxn ang="T12">
                  <a:pos x="T4" y="T5"/>
                </a:cxn>
                <a:cxn ang="T13">
                  <a:pos x="T6" y="T7"/>
                </a:cxn>
                <a:cxn ang="T14">
                  <a:pos x="T8" y="T9"/>
                </a:cxn>
              </a:cxnLst>
              <a:rect l="T15" t="T16" r="T17" b="T18"/>
              <a:pathLst>
                <a:path w="38" h="78">
                  <a:moveTo>
                    <a:pt x="38" y="0"/>
                  </a:moveTo>
                  <a:lnTo>
                    <a:pt x="19" y="78"/>
                  </a:lnTo>
                  <a:lnTo>
                    <a:pt x="0" y="78"/>
                  </a:lnTo>
                  <a:lnTo>
                    <a:pt x="19" y="0"/>
                  </a:lnTo>
                  <a:lnTo>
                    <a:pt x="38" y="0"/>
                  </a:lnTo>
                  <a:close/>
                </a:path>
              </a:pathLst>
            </a:custGeom>
            <a:solidFill>
              <a:srgbClr val="000000"/>
            </a:solidFill>
            <a:ln w="9525">
              <a:solidFill>
                <a:schemeClr val="tx1"/>
              </a:solidFill>
              <a:round/>
              <a:headEnd/>
              <a:tailEnd/>
            </a:ln>
          </p:spPr>
          <p:txBody>
            <a:bodyPr/>
            <a:lstStyle/>
            <a:p>
              <a:endParaRPr lang="nl-NL"/>
            </a:p>
          </p:txBody>
        </p:sp>
        <p:sp>
          <p:nvSpPr>
            <p:cNvPr id="15534" name="Freeform 168"/>
            <p:cNvSpPr>
              <a:spLocks/>
            </p:cNvSpPr>
            <p:nvPr/>
          </p:nvSpPr>
          <p:spPr bwMode="auto">
            <a:xfrm>
              <a:off x="3062" y="3253"/>
              <a:ext cx="24" cy="42"/>
            </a:xfrm>
            <a:custGeom>
              <a:avLst/>
              <a:gdLst>
                <a:gd name="T0" fmla="*/ 30 w 46"/>
                <a:gd name="T1" fmla="*/ 0 h 65"/>
                <a:gd name="T2" fmla="*/ 13 w 46"/>
                <a:gd name="T3" fmla="*/ 547 h 65"/>
                <a:gd name="T4" fmla="*/ 0 w 46"/>
                <a:gd name="T5" fmla="*/ 547 h 65"/>
                <a:gd name="T6" fmla="*/ 17 w 46"/>
                <a:gd name="T7" fmla="*/ 0 h 65"/>
                <a:gd name="T8" fmla="*/ 30 w 46"/>
                <a:gd name="T9" fmla="*/ 0 h 65"/>
                <a:gd name="T10" fmla="*/ 0 60000 65536"/>
                <a:gd name="T11" fmla="*/ 0 60000 65536"/>
                <a:gd name="T12" fmla="*/ 0 60000 65536"/>
                <a:gd name="T13" fmla="*/ 0 60000 65536"/>
                <a:gd name="T14" fmla="*/ 0 60000 65536"/>
                <a:gd name="T15" fmla="*/ 0 w 46"/>
                <a:gd name="T16" fmla="*/ 0 h 65"/>
                <a:gd name="T17" fmla="*/ 46 w 46"/>
                <a:gd name="T18" fmla="*/ 65 h 65"/>
              </a:gdLst>
              <a:ahLst/>
              <a:cxnLst>
                <a:cxn ang="T10">
                  <a:pos x="T0" y="T1"/>
                </a:cxn>
                <a:cxn ang="T11">
                  <a:pos x="T2" y="T3"/>
                </a:cxn>
                <a:cxn ang="T12">
                  <a:pos x="T4" y="T5"/>
                </a:cxn>
                <a:cxn ang="T13">
                  <a:pos x="T6" y="T7"/>
                </a:cxn>
                <a:cxn ang="T14">
                  <a:pos x="T8" y="T9"/>
                </a:cxn>
              </a:cxnLst>
              <a:rect l="T15" t="T16" r="T17" b="T18"/>
              <a:pathLst>
                <a:path w="46" h="65">
                  <a:moveTo>
                    <a:pt x="46" y="0"/>
                  </a:moveTo>
                  <a:lnTo>
                    <a:pt x="20" y="65"/>
                  </a:lnTo>
                  <a:lnTo>
                    <a:pt x="0" y="65"/>
                  </a:lnTo>
                  <a:lnTo>
                    <a:pt x="26" y="0"/>
                  </a:lnTo>
                  <a:lnTo>
                    <a:pt x="46" y="0"/>
                  </a:lnTo>
                  <a:close/>
                </a:path>
              </a:pathLst>
            </a:custGeom>
            <a:solidFill>
              <a:srgbClr val="000000"/>
            </a:solidFill>
            <a:ln w="9525">
              <a:solidFill>
                <a:schemeClr val="tx1"/>
              </a:solidFill>
              <a:round/>
              <a:headEnd/>
              <a:tailEnd/>
            </a:ln>
          </p:spPr>
          <p:txBody>
            <a:bodyPr/>
            <a:lstStyle/>
            <a:p>
              <a:endParaRPr lang="nl-NL"/>
            </a:p>
          </p:txBody>
        </p:sp>
        <p:sp>
          <p:nvSpPr>
            <p:cNvPr id="15535" name="Freeform 169"/>
            <p:cNvSpPr>
              <a:spLocks/>
            </p:cNvSpPr>
            <p:nvPr/>
          </p:nvSpPr>
          <p:spPr bwMode="auto">
            <a:xfrm>
              <a:off x="3062" y="3295"/>
              <a:ext cx="10" cy="1"/>
            </a:xfrm>
            <a:custGeom>
              <a:avLst/>
              <a:gdLst>
                <a:gd name="T0" fmla="*/ 8 w 20"/>
                <a:gd name="T1" fmla="*/ 0 h 1587"/>
                <a:gd name="T2" fmla="*/ 8 w 20"/>
                <a:gd name="T3" fmla="*/ 0 h 1587"/>
                <a:gd name="T4" fmla="*/ 8 w 20"/>
                <a:gd name="T5" fmla="*/ 0 h 1587"/>
                <a:gd name="T6" fmla="*/ 0 w 20"/>
                <a:gd name="T7" fmla="*/ 0 h 1587"/>
                <a:gd name="T8" fmla="*/ 0 w 20"/>
                <a:gd name="T9" fmla="*/ 0 h 1587"/>
                <a:gd name="T10" fmla="*/ 8 w 20"/>
                <a:gd name="T11" fmla="*/ 0 h 1587"/>
                <a:gd name="T12" fmla="*/ 0 60000 65536"/>
                <a:gd name="T13" fmla="*/ 0 60000 65536"/>
                <a:gd name="T14" fmla="*/ 0 60000 65536"/>
                <a:gd name="T15" fmla="*/ 0 60000 65536"/>
                <a:gd name="T16" fmla="*/ 0 60000 65536"/>
                <a:gd name="T17" fmla="*/ 0 60000 65536"/>
                <a:gd name="T18" fmla="*/ 0 w 20"/>
                <a:gd name="T19" fmla="*/ 0 h 1587"/>
                <a:gd name="T20" fmla="*/ 20 w 20"/>
                <a:gd name="T21" fmla="*/ 1587 h 1587"/>
              </a:gdLst>
              <a:ahLst/>
              <a:cxnLst>
                <a:cxn ang="T12">
                  <a:pos x="T0" y="T1"/>
                </a:cxn>
                <a:cxn ang="T13">
                  <a:pos x="T2" y="T3"/>
                </a:cxn>
                <a:cxn ang="T14">
                  <a:pos x="T4" y="T5"/>
                </a:cxn>
                <a:cxn ang="T15">
                  <a:pos x="T6" y="T7"/>
                </a:cxn>
                <a:cxn ang="T16">
                  <a:pos x="T8" y="T9"/>
                </a:cxn>
                <a:cxn ang="T17">
                  <a:pos x="T10" y="T11"/>
                </a:cxn>
              </a:cxnLst>
              <a:rect l="T18" t="T19" r="T20" b="T21"/>
              <a:pathLst>
                <a:path w="20" h="1587">
                  <a:moveTo>
                    <a:pt x="20" y="0"/>
                  </a:moveTo>
                  <a:lnTo>
                    <a:pt x="20" y="0"/>
                  </a:lnTo>
                  <a:lnTo>
                    <a:pt x="0" y="0"/>
                  </a:lnTo>
                  <a:lnTo>
                    <a:pt x="20" y="0"/>
                  </a:lnTo>
                  <a:close/>
                </a:path>
              </a:pathLst>
            </a:custGeom>
            <a:solidFill>
              <a:srgbClr val="000000"/>
            </a:solidFill>
            <a:ln w="9525">
              <a:solidFill>
                <a:schemeClr val="tx1"/>
              </a:solidFill>
              <a:round/>
              <a:headEnd/>
              <a:tailEnd/>
            </a:ln>
          </p:spPr>
          <p:txBody>
            <a:bodyPr/>
            <a:lstStyle/>
            <a:p>
              <a:endParaRPr lang="nl-NL"/>
            </a:p>
          </p:txBody>
        </p:sp>
        <p:sp>
          <p:nvSpPr>
            <p:cNvPr id="15536" name="Freeform 170"/>
            <p:cNvSpPr>
              <a:spLocks/>
            </p:cNvSpPr>
            <p:nvPr/>
          </p:nvSpPr>
          <p:spPr bwMode="auto">
            <a:xfrm>
              <a:off x="3035" y="3320"/>
              <a:ext cx="27" cy="33"/>
            </a:xfrm>
            <a:custGeom>
              <a:avLst/>
              <a:gdLst>
                <a:gd name="T0" fmla="*/ 39 w 51"/>
                <a:gd name="T1" fmla="*/ 0 h 51"/>
                <a:gd name="T2" fmla="*/ 15 w 51"/>
                <a:gd name="T3" fmla="*/ 436 h 51"/>
                <a:gd name="T4" fmla="*/ 0 w 51"/>
                <a:gd name="T5" fmla="*/ 436 h 51"/>
                <a:gd name="T6" fmla="*/ 25 w 51"/>
                <a:gd name="T7" fmla="*/ 0 h 51"/>
                <a:gd name="T8" fmla="*/ 39 w 51"/>
                <a:gd name="T9" fmla="*/ 0 h 51"/>
                <a:gd name="T10" fmla="*/ 0 60000 65536"/>
                <a:gd name="T11" fmla="*/ 0 60000 65536"/>
                <a:gd name="T12" fmla="*/ 0 60000 65536"/>
                <a:gd name="T13" fmla="*/ 0 60000 65536"/>
                <a:gd name="T14" fmla="*/ 0 60000 65536"/>
                <a:gd name="T15" fmla="*/ 0 w 51"/>
                <a:gd name="T16" fmla="*/ 0 h 51"/>
                <a:gd name="T17" fmla="*/ 51 w 51"/>
                <a:gd name="T18" fmla="*/ 51 h 51"/>
              </a:gdLst>
              <a:ahLst/>
              <a:cxnLst>
                <a:cxn ang="T10">
                  <a:pos x="T0" y="T1"/>
                </a:cxn>
                <a:cxn ang="T11">
                  <a:pos x="T2" y="T3"/>
                </a:cxn>
                <a:cxn ang="T12">
                  <a:pos x="T4" y="T5"/>
                </a:cxn>
                <a:cxn ang="T13">
                  <a:pos x="T6" y="T7"/>
                </a:cxn>
                <a:cxn ang="T14">
                  <a:pos x="T8" y="T9"/>
                </a:cxn>
              </a:cxnLst>
              <a:rect l="T15" t="T16" r="T17" b="T18"/>
              <a:pathLst>
                <a:path w="51" h="51">
                  <a:moveTo>
                    <a:pt x="51" y="0"/>
                  </a:moveTo>
                  <a:lnTo>
                    <a:pt x="19" y="51"/>
                  </a:lnTo>
                  <a:lnTo>
                    <a:pt x="0" y="51"/>
                  </a:lnTo>
                  <a:lnTo>
                    <a:pt x="32" y="0"/>
                  </a:lnTo>
                  <a:lnTo>
                    <a:pt x="51" y="0"/>
                  </a:lnTo>
                  <a:close/>
                </a:path>
              </a:pathLst>
            </a:custGeom>
            <a:solidFill>
              <a:srgbClr val="000000"/>
            </a:solidFill>
            <a:ln w="9525">
              <a:solidFill>
                <a:schemeClr val="tx1"/>
              </a:solidFill>
              <a:round/>
              <a:headEnd/>
              <a:tailEnd/>
            </a:ln>
          </p:spPr>
          <p:txBody>
            <a:bodyPr/>
            <a:lstStyle/>
            <a:p>
              <a:endParaRPr lang="nl-NL"/>
            </a:p>
          </p:txBody>
        </p:sp>
        <p:sp>
          <p:nvSpPr>
            <p:cNvPr id="15537" name="Freeform 171"/>
            <p:cNvSpPr>
              <a:spLocks/>
            </p:cNvSpPr>
            <p:nvPr/>
          </p:nvSpPr>
          <p:spPr bwMode="auto">
            <a:xfrm>
              <a:off x="3035" y="3349"/>
              <a:ext cx="10" cy="17"/>
            </a:xfrm>
            <a:custGeom>
              <a:avLst/>
              <a:gdLst>
                <a:gd name="T0" fmla="*/ 14 w 19"/>
                <a:gd name="T1" fmla="*/ 58 h 26"/>
                <a:gd name="T2" fmla="*/ 14 w 19"/>
                <a:gd name="T3" fmla="*/ 126 h 26"/>
                <a:gd name="T4" fmla="*/ 9 w 19"/>
                <a:gd name="T5" fmla="*/ 252 h 26"/>
                <a:gd name="T6" fmla="*/ 0 w 19"/>
                <a:gd name="T7" fmla="*/ 126 h 26"/>
                <a:gd name="T8" fmla="*/ 4 w 19"/>
                <a:gd name="T9" fmla="*/ 0 h 26"/>
                <a:gd name="T10" fmla="*/ 14 w 19"/>
                <a:gd name="T11" fmla="*/ 58 h 26"/>
                <a:gd name="T12" fmla="*/ 0 60000 65536"/>
                <a:gd name="T13" fmla="*/ 0 60000 65536"/>
                <a:gd name="T14" fmla="*/ 0 60000 65536"/>
                <a:gd name="T15" fmla="*/ 0 60000 65536"/>
                <a:gd name="T16" fmla="*/ 0 60000 65536"/>
                <a:gd name="T17" fmla="*/ 0 60000 65536"/>
                <a:gd name="T18" fmla="*/ 0 w 19"/>
                <a:gd name="T19" fmla="*/ 0 h 26"/>
                <a:gd name="T20" fmla="*/ 19 w 19"/>
                <a:gd name="T21" fmla="*/ 26 h 26"/>
              </a:gdLst>
              <a:ahLst/>
              <a:cxnLst>
                <a:cxn ang="T12">
                  <a:pos x="T0" y="T1"/>
                </a:cxn>
                <a:cxn ang="T13">
                  <a:pos x="T2" y="T3"/>
                </a:cxn>
                <a:cxn ang="T14">
                  <a:pos x="T4" y="T5"/>
                </a:cxn>
                <a:cxn ang="T15">
                  <a:pos x="T6" y="T7"/>
                </a:cxn>
                <a:cxn ang="T16">
                  <a:pos x="T8" y="T9"/>
                </a:cxn>
                <a:cxn ang="T17">
                  <a:pos x="T10" y="T11"/>
                </a:cxn>
              </a:cxnLst>
              <a:rect l="T18" t="T19" r="T20" b="T21"/>
              <a:pathLst>
                <a:path w="19" h="26">
                  <a:moveTo>
                    <a:pt x="19" y="6"/>
                  </a:moveTo>
                  <a:lnTo>
                    <a:pt x="19" y="13"/>
                  </a:lnTo>
                  <a:lnTo>
                    <a:pt x="13" y="26"/>
                  </a:lnTo>
                  <a:lnTo>
                    <a:pt x="0" y="13"/>
                  </a:lnTo>
                  <a:lnTo>
                    <a:pt x="6" y="0"/>
                  </a:lnTo>
                  <a:lnTo>
                    <a:pt x="19" y="6"/>
                  </a:lnTo>
                  <a:close/>
                </a:path>
              </a:pathLst>
            </a:custGeom>
            <a:solidFill>
              <a:srgbClr val="000000"/>
            </a:solidFill>
            <a:ln w="9525">
              <a:solidFill>
                <a:schemeClr val="tx1"/>
              </a:solidFill>
              <a:round/>
              <a:headEnd/>
              <a:tailEnd/>
            </a:ln>
          </p:spPr>
          <p:txBody>
            <a:bodyPr/>
            <a:lstStyle/>
            <a:p>
              <a:endParaRPr lang="nl-NL"/>
            </a:p>
          </p:txBody>
        </p:sp>
        <p:sp>
          <p:nvSpPr>
            <p:cNvPr id="15538" name="Freeform 172"/>
            <p:cNvSpPr>
              <a:spLocks/>
            </p:cNvSpPr>
            <p:nvPr/>
          </p:nvSpPr>
          <p:spPr bwMode="auto">
            <a:xfrm>
              <a:off x="3004" y="3383"/>
              <a:ext cx="21" cy="33"/>
            </a:xfrm>
            <a:custGeom>
              <a:avLst/>
              <a:gdLst>
                <a:gd name="T0" fmla="*/ 37 w 39"/>
                <a:gd name="T1" fmla="*/ 111 h 51"/>
                <a:gd name="T2" fmla="*/ 12 w 39"/>
                <a:gd name="T3" fmla="*/ 436 h 51"/>
                <a:gd name="T4" fmla="*/ 0 w 39"/>
                <a:gd name="T5" fmla="*/ 325 h 51"/>
                <a:gd name="T6" fmla="*/ 25 w 39"/>
                <a:gd name="T7" fmla="*/ 0 h 51"/>
                <a:gd name="T8" fmla="*/ 37 w 39"/>
                <a:gd name="T9" fmla="*/ 111 h 51"/>
                <a:gd name="T10" fmla="*/ 0 60000 65536"/>
                <a:gd name="T11" fmla="*/ 0 60000 65536"/>
                <a:gd name="T12" fmla="*/ 0 60000 65536"/>
                <a:gd name="T13" fmla="*/ 0 60000 65536"/>
                <a:gd name="T14" fmla="*/ 0 60000 65536"/>
                <a:gd name="T15" fmla="*/ 0 w 39"/>
                <a:gd name="T16" fmla="*/ 0 h 51"/>
                <a:gd name="T17" fmla="*/ 39 w 39"/>
                <a:gd name="T18" fmla="*/ 51 h 51"/>
              </a:gdLst>
              <a:ahLst/>
              <a:cxnLst>
                <a:cxn ang="T10">
                  <a:pos x="T0" y="T1"/>
                </a:cxn>
                <a:cxn ang="T11">
                  <a:pos x="T2" y="T3"/>
                </a:cxn>
                <a:cxn ang="T12">
                  <a:pos x="T4" y="T5"/>
                </a:cxn>
                <a:cxn ang="T13">
                  <a:pos x="T6" y="T7"/>
                </a:cxn>
                <a:cxn ang="T14">
                  <a:pos x="T8" y="T9"/>
                </a:cxn>
              </a:cxnLst>
              <a:rect l="T15" t="T16" r="T17" b="T18"/>
              <a:pathLst>
                <a:path w="39" h="51">
                  <a:moveTo>
                    <a:pt x="39" y="13"/>
                  </a:moveTo>
                  <a:lnTo>
                    <a:pt x="13" y="51"/>
                  </a:lnTo>
                  <a:lnTo>
                    <a:pt x="0" y="38"/>
                  </a:lnTo>
                  <a:lnTo>
                    <a:pt x="26" y="0"/>
                  </a:lnTo>
                  <a:lnTo>
                    <a:pt x="39" y="13"/>
                  </a:lnTo>
                  <a:close/>
                </a:path>
              </a:pathLst>
            </a:custGeom>
            <a:solidFill>
              <a:srgbClr val="000000"/>
            </a:solidFill>
            <a:ln w="9525">
              <a:solidFill>
                <a:schemeClr val="tx1"/>
              </a:solidFill>
              <a:round/>
              <a:headEnd/>
              <a:tailEnd/>
            </a:ln>
          </p:spPr>
          <p:txBody>
            <a:bodyPr/>
            <a:lstStyle/>
            <a:p>
              <a:endParaRPr lang="nl-NL"/>
            </a:p>
          </p:txBody>
        </p:sp>
        <p:sp>
          <p:nvSpPr>
            <p:cNvPr id="15539" name="Freeform 173"/>
            <p:cNvSpPr>
              <a:spLocks/>
            </p:cNvSpPr>
            <p:nvPr/>
          </p:nvSpPr>
          <p:spPr bwMode="auto">
            <a:xfrm>
              <a:off x="2997" y="3408"/>
              <a:ext cx="14" cy="17"/>
            </a:xfrm>
            <a:custGeom>
              <a:avLst/>
              <a:gdLst>
                <a:gd name="T0" fmla="*/ 25 w 26"/>
                <a:gd name="T1" fmla="*/ 126 h 26"/>
                <a:gd name="T2" fmla="*/ 25 w 26"/>
                <a:gd name="T3" fmla="*/ 126 h 26"/>
                <a:gd name="T4" fmla="*/ 12 w 26"/>
                <a:gd name="T5" fmla="*/ 252 h 26"/>
                <a:gd name="T6" fmla="*/ 0 w 26"/>
                <a:gd name="T7" fmla="*/ 126 h 26"/>
                <a:gd name="T8" fmla="*/ 12 w 26"/>
                <a:gd name="T9" fmla="*/ 0 h 26"/>
                <a:gd name="T10" fmla="*/ 25 w 26"/>
                <a:gd name="T11" fmla="*/ 126 h 26"/>
                <a:gd name="T12" fmla="*/ 0 60000 65536"/>
                <a:gd name="T13" fmla="*/ 0 60000 65536"/>
                <a:gd name="T14" fmla="*/ 0 60000 65536"/>
                <a:gd name="T15" fmla="*/ 0 60000 65536"/>
                <a:gd name="T16" fmla="*/ 0 60000 65536"/>
                <a:gd name="T17" fmla="*/ 0 60000 65536"/>
                <a:gd name="T18" fmla="*/ 0 w 26"/>
                <a:gd name="T19" fmla="*/ 0 h 26"/>
                <a:gd name="T20" fmla="*/ 26 w 26"/>
                <a:gd name="T21" fmla="*/ 26 h 26"/>
              </a:gdLst>
              <a:ahLst/>
              <a:cxnLst>
                <a:cxn ang="T12">
                  <a:pos x="T0" y="T1"/>
                </a:cxn>
                <a:cxn ang="T13">
                  <a:pos x="T2" y="T3"/>
                </a:cxn>
                <a:cxn ang="T14">
                  <a:pos x="T4" y="T5"/>
                </a:cxn>
                <a:cxn ang="T15">
                  <a:pos x="T6" y="T7"/>
                </a:cxn>
                <a:cxn ang="T16">
                  <a:pos x="T8" y="T9"/>
                </a:cxn>
                <a:cxn ang="T17">
                  <a:pos x="T10" y="T11"/>
                </a:cxn>
              </a:cxnLst>
              <a:rect l="T18" t="T19" r="T20" b="T21"/>
              <a:pathLst>
                <a:path w="26" h="26">
                  <a:moveTo>
                    <a:pt x="26" y="13"/>
                  </a:moveTo>
                  <a:lnTo>
                    <a:pt x="26" y="13"/>
                  </a:lnTo>
                  <a:lnTo>
                    <a:pt x="13" y="26"/>
                  </a:lnTo>
                  <a:lnTo>
                    <a:pt x="0" y="13"/>
                  </a:lnTo>
                  <a:lnTo>
                    <a:pt x="13" y="0"/>
                  </a:lnTo>
                  <a:lnTo>
                    <a:pt x="26" y="13"/>
                  </a:lnTo>
                  <a:close/>
                </a:path>
              </a:pathLst>
            </a:custGeom>
            <a:solidFill>
              <a:srgbClr val="000000"/>
            </a:solidFill>
            <a:ln w="9525">
              <a:solidFill>
                <a:schemeClr val="tx1"/>
              </a:solidFill>
              <a:round/>
              <a:headEnd/>
              <a:tailEnd/>
            </a:ln>
          </p:spPr>
          <p:txBody>
            <a:bodyPr/>
            <a:lstStyle/>
            <a:p>
              <a:endParaRPr lang="nl-NL"/>
            </a:p>
          </p:txBody>
        </p:sp>
        <p:sp>
          <p:nvSpPr>
            <p:cNvPr id="15540" name="Freeform 174"/>
            <p:cNvSpPr>
              <a:spLocks/>
            </p:cNvSpPr>
            <p:nvPr/>
          </p:nvSpPr>
          <p:spPr bwMode="auto">
            <a:xfrm>
              <a:off x="2964" y="3438"/>
              <a:ext cx="27" cy="33"/>
            </a:xfrm>
            <a:custGeom>
              <a:avLst/>
              <a:gdLst>
                <a:gd name="T0" fmla="*/ 32 w 52"/>
                <a:gd name="T1" fmla="*/ 111 h 51"/>
                <a:gd name="T2" fmla="*/ 8 w 52"/>
                <a:gd name="T3" fmla="*/ 436 h 51"/>
                <a:gd name="T4" fmla="*/ 0 w 52"/>
                <a:gd name="T5" fmla="*/ 325 h 51"/>
                <a:gd name="T6" fmla="*/ 24 w 52"/>
                <a:gd name="T7" fmla="*/ 0 h 51"/>
                <a:gd name="T8" fmla="*/ 32 w 52"/>
                <a:gd name="T9" fmla="*/ 111 h 51"/>
                <a:gd name="T10" fmla="*/ 0 60000 65536"/>
                <a:gd name="T11" fmla="*/ 0 60000 65536"/>
                <a:gd name="T12" fmla="*/ 0 60000 65536"/>
                <a:gd name="T13" fmla="*/ 0 60000 65536"/>
                <a:gd name="T14" fmla="*/ 0 60000 65536"/>
                <a:gd name="T15" fmla="*/ 0 w 52"/>
                <a:gd name="T16" fmla="*/ 0 h 51"/>
                <a:gd name="T17" fmla="*/ 52 w 52"/>
                <a:gd name="T18" fmla="*/ 51 h 51"/>
              </a:gdLst>
              <a:ahLst/>
              <a:cxnLst>
                <a:cxn ang="T10">
                  <a:pos x="T0" y="T1"/>
                </a:cxn>
                <a:cxn ang="T11">
                  <a:pos x="T2" y="T3"/>
                </a:cxn>
                <a:cxn ang="T12">
                  <a:pos x="T4" y="T5"/>
                </a:cxn>
                <a:cxn ang="T13">
                  <a:pos x="T6" y="T7"/>
                </a:cxn>
                <a:cxn ang="T14">
                  <a:pos x="T8" y="T9"/>
                </a:cxn>
              </a:cxnLst>
              <a:rect l="T15" t="T16" r="T17" b="T18"/>
              <a:pathLst>
                <a:path w="52" h="51">
                  <a:moveTo>
                    <a:pt x="52" y="13"/>
                  </a:moveTo>
                  <a:lnTo>
                    <a:pt x="13" y="51"/>
                  </a:lnTo>
                  <a:lnTo>
                    <a:pt x="0" y="38"/>
                  </a:lnTo>
                  <a:lnTo>
                    <a:pt x="39" y="0"/>
                  </a:lnTo>
                  <a:lnTo>
                    <a:pt x="52" y="13"/>
                  </a:lnTo>
                  <a:close/>
                </a:path>
              </a:pathLst>
            </a:custGeom>
            <a:solidFill>
              <a:srgbClr val="000000"/>
            </a:solidFill>
            <a:ln w="9525">
              <a:solidFill>
                <a:schemeClr val="tx1"/>
              </a:solidFill>
              <a:round/>
              <a:headEnd/>
              <a:tailEnd/>
            </a:ln>
          </p:spPr>
          <p:txBody>
            <a:bodyPr/>
            <a:lstStyle/>
            <a:p>
              <a:endParaRPr lang="nl-NL"/>
            </a:p>
          </p:txBody>
        </p:sp>
        <p:sp>
          <p:nvSpPr>
            <p:cNvPr id="15541" name="Freeform 175"/>
            <p:cNvSpPr>
              <a:spLocks/>
            </p:cNvSpPr>
            <p:nvPr/>
          </p:nvSpPr>
          <p:spPr bwMode="auto">
            <a:xfrm>
              <a:off x="2960" y="3463"/>
              <a:ext cx="11" cy="13"/>
            </a:xfrm>
            <a:custGeom>
              <a:avLst/>
              <a:gdLst>
                <a:gd name="T0" fmla="*/ 24 w 20"/>
                <a:gd name="T1" fmla="*/ 118 h 20"/>
                <a:gd name="T2" fmla="*/ 24 w 20"/>
                <a:gd name="T3" fmla="*/ 118 h 20"/>
                <a:gd name="T4" fmla="*/ 16 w 20"/>
                <a:gd name="T5" fmla="*/ 181 h 20"/>
                <a:gd name="T6" fmla="*/ 0 w 20"/>
                <a:gd name="T7" fmla="*/ 64 h 20"/>
                <a:gd name="T8" fmla="*/ 8 w 20"/>
                <a:gd name="T9" fmla="*/ 0 h 20"/>
                <a:gd name="T10" fmla="*/ 24 w 20"/>
                <a:gd name="T11" fmla="*/ 118 h 20"/>
                <a:gd name="T12" fmla="*/ 0 60000 65536"/>
                <a:gd name="T13" fmla="*/ 0 60000 65536"/>
                <a:gd name="T14" fmla="*/ 0 60000 65536"/>
                <a:gd name="T15" fmla="*/ 0 60000 65536"/>
                <a:gd name="T16" fmla="*/ 0 60000 65536"/>
                <a:gd name="T17" fmla="*/ 0 60000 65536"/>
                <a:gd name="T18" fmla="*/ 0 w 20"/>
                <a:gd name="T19" fmla="*/ 0 h 20"/>
                <a:gd name="T20" fmla="*/ 20 w 20"/>
                <a:gd name="T21" fmla="*/ 20 h 20"/>
              </a:gdLst>
              <a:ahLst/>
              <a:cxnLst>
                <a:cxn ang="T12">
                  <a:pos x="T0" y="T1"/>
                </a:cxn>
                <a:cxn ang="T13">
                  <a:pos x="T2" y="T3"/>
                </a:cxn>
                <a:cxn ang="T14">
                  <a:pos x="T4" y="T5"/>
                </a:cxn>
                <a:cxn ang="T15">
                  <a:pos x="T6" y="T7"/>
                </a:cxn>
                <a:cxn ang="T16">
                  <a:pos x="T8" y="T9"/>
                </a:cxn>
                <a:cxn ang="T17">
                  <a:pos x="T10" y="T11"/>
                </a:cxn>
              </a:cxnLst>
              <a:rect l="T18" t="T19" r="T20" b="T21"/>
              <a:pathLst>
                <a:path w="20" h="20">
                  <a:moveTo>
                    <a:pt x="20" y="13"/>
                  </a:moveTo>
                  <a:lnTo>
                    <a:pt x="20" y="13"/>
                  </a:lnTo>
                  <a:lnTo>
                    <a:pt x="13" y="20"/>
                  </a:lnTo>
                  <a:lnTo>
                    <a:pt x="0" y="7"/>
                  </a:lnTo>
                  <a:lnTo>
                    <a:pt x="7" y="0"/>
                  </a:lnTo>
                  <a:lnTo>
                    <a:pt x="20" y="13"/>
                  </a:lnTo>
                  <a:close/>
                </a:path>
              </a:pathLst>
            </a:custGeom>
            <a:solidFill>
              <a:srgbClr val="000000"/>
            </a:solidFill>
            <a:ln w="9525">
              <a:solidFill>
                <a:schemeClr val="tx1"/>
              </a:solidFill>
              <a:round/>
              <a:headEnd/>
              <a:tailEnd/>
            </a:ln>
          </p:spPr>
          <p:txBody>
            <a:bodyPr/>
            <a:lstStyle/>
            <a:p>
              <a:endParaRPr lang="nl-NL"/>
            </a:p>
          </p:txBody>
        </p:sp>
        <p:sp>
          <p:nvSpPr>
            <p:cNvPr id="15542" name="Freeform 176"/>
            <p:cNvSpPr>
              <a:spLocks/>
            </p:cNvSpPr>
            <p:nvPr/>
          </p:nvSpPr>
          <p:spPr bwMode="auto">
            <a:xfrm>
              <a:off x="2916" y="3488"/>
              <a:ext cx="30" cy="29"/>
            </a:xfrm>
            <a:custGeom>
              <a:avLst/>
              <a:gdLst>
                <a:gd name="T0" fmla="*/ 34 w 58"/>
                <a:gd name="T1" fmla="*/ 106 h 45"/>
                <a:gd name="T2" fmla="*/ 7 w 58"/>
                <a:gd name="T3" fmla="*/ 366 h 45"/>
                <a:gd name="T4" fmla="*/ 0 w 58"/>
                <a:gd name="T5" fmla="*/ 269 h 45"/>
                <a:gd name="T6" fmla="*/ 27 w 58"/>
                <a:gd name="T7" fmla="*/ 0 h 45"/>
                <a:gd name="T8" fmla="*/ 34 w 58"/>
                <a:gd name="T9" fmla="*/ 106 h 45"/>
                <a:gd name="T10" fmla="*/ 0 60000 65536"/>
                <a:gd name="T11" fmla="*/ 0 60000 65536"/>
                <a:gd name="T12" fmla="*/ 0 60000 65536"/>
                <a:gd name="T13" fmla="*/ 0 60000 65536"/>
                <a:gd name="T14" fmla="*/ 0 60000 65536"/>
                <a:gd name="T15" fmla="*/ 0 w 58"/>
                <a:gd name="T16" fmla="*/ 0 h 45"/>
                <a:gd name="T17" fmla="*/ 58 w 58"/>
                <a:gd name="T18" fmla="*/ 45 h 45"/>
              </a:gdLst>
              <a:ahLst/>
              <a:cxnLst>
                <a:cxn ang="T10">
                  <a:pos x="T0" y="T1"/>
                </a:cxn>
                <a:cxn ang="T11">
                  <a:pos x="T2" y="T3"/>
                </a:cxn>
                <a:cxn ang="T12">
                  <a:pos x="T4" y="T5"/>
                </a:cxn>
                <a:cxn ang="T13">
                  <a:pos x="T6" y="T7"/>
                </a:cxn>
                <a:cxn ang="T14">
                  <a:pos x="T8" y="T9"/>
                </a:cxn>
              </a:cxnLst>
              <a:rect l="T15" t="T16" r="T17" b="T18"/>
              <a:pathLst>
                <a:path w="58" h="45">
                  <a:moveTo>
                    <a:pt x="58" y="13"/>
                  </a:moveTo>
                  <a:lnTo>
                    <a:pt x="13" y="45"/>
                  </a:lnTo>
                  <a:lnTo>
                    <a:pt x="0" y="33"/>
                  </a:lnTo>
                  <a:lnTo>
                    <a:pt x="46" y="0"/>
                  </a:lnTo>
                  <a:lnTo>
                    <a:pt x="58" y="13"/>
                  </a:lnTo>
                  <a:close/>
                </a:path>
              </a:pathLst>
            </a:custGeom>
            <a:solidFill>
              <a:srgbClr val="000000"/>
            </a:solidFill>
            <a:ln w="9525">
              <a:solidFill>
                <a:schemeClr val="tx1"/>
              </a:solidFill>
              <a:round/>
              <a:headEnd/>
              <a:tailEnd/>
            </a:ln>
          </p:spPr>
          <p:txBody>
            <a:bodyPr/>
            <a:lstStyle/>
            <a:p>
              <a:endParaRPr lang="nl-NL"/>
            </a:p>
          </p:txBody>
        </p:sp>
        <p:sp>
          <p:nvSpPr>
            <p:cNvPr id="15543" name="Freeform 177"/>
            <p:cNvSpPr>
              <a:spLocks/>
            </p:cNvSpPr>
            <p:nvPr/>
          </p:nvSpPr>
          <p:spPr bwMode="auto">
            <a:xfrm>
              <a:off x="2909" y="3505"/>
              <a:ext cx="14" cy="17"/>
            </a:xfrm>
            <a:custGeom>
              <a:avLst/>
              <a:gdLst>
                <a:gd name="T0" fmla="*/ 25 w 26"/>
                <a:gd name="T1" fmla="*/ 184 h 26"/>
                <a:gd name="T2" fmla="*/ 25 w 26"/>
                <a:gd name="T3" fmla="*/ 184 h 26"/>
                <a:gd name="T4" fmla="*/ 12 w 26"/>
                <a:gd name="T5" fmla="*/ 252 h 26"/>
                <a:gd name="T6" fmla="*/ 0 w 26"/>
                <a:gd name="T7" fmla="*/ 68 h 26"/>
                <a:gd name="T8" fmla="*/ 12 w 26"/>
                <a:gd name="T9" fmla="*/ 0 h 26"/>
                <a:gd name="T10" fmla="*/ 25 w 26"/>
                <a:gd name="T11" fmla="*/ 184 h 26"/>
                <a:gd name="T12" fmla="*/ 0 60000 65536"/>
                <a:gd name="T13" fmla="*/ 0 60000 65536"/>
                <a:gd name="T14" fmla="*/ 0 60000 65536"/>
                <a:gd name="T15" fmla="*/ 0 60000 65536"/>
                <a:gd name="T16" fmla="*/ 0 60000 65536"/>
                <a:gd name="T17" fmla="*/ 0 60000 65536"/>
                <a:gd name="T18" fmla="*/ 0 w 26"/>
                <a:gd name="T19" fmla="*/ 0 h 26"/>
                <a:gd name="T20" fmla="*/ 26 w 26"/>
                <a:gd name="T21" fmla="*/ 26 h 26"/>
              </a:gdLst>
              <a:ahLst/>
              <a:cxnLst>
                <a:cxn ang="T12">
                  <a:pos x="T0" y="T1"/>
                </a:cxn>
                <a:cxn ang="T13">
                  <a:pos x="T2" y="T3"/>
                </a:cxn>
                <a:cxn ang="T14">
                  <a:pos x="T4" y="T5"/>
                </a:cxn>
                <a:cxn ang="T15">
                  <a:pos x="T6" y="T7"/>
                </a:cxn>
                <a:cxn ang="T16">
                  <a:pos x="T8" y="T9"/>
                </a:cxn>
                <a:cxn ang="T17">
                  <a:pos x="T10" y="T11"/>
                </a:cxn>
              </a:cxnLst>
              <a:rect l="T18" t="T19" r="T20" b="T21"/>
              <a:pathLst>
                <a:path w="26" h="26">
                  <a:moveTo>
                    <a:pt x="26" y="19"/>
                  </a:moveTo>
                  <a:lnTo>
                    <a:pt x="26" y="19"/>
                  </a:lnTo>
                  <a:lnTo>
                    <a:pt x="13" y="26"/>
                  </a:lnTo>
                  <a:lnTo>
                    <a:pt x="0" y="7"/>
                  </a:lnTo>
                  <a:lnTo>
                    <a:pt x="13" y="0"/>
                  </a:lnTo>
                  <a:lnTo>
                    <a:pt x="26" y="19"/>
                  </a:lnTo>
                  <a:close/>
                </a:path>
              </a:pathLst>
            </a:custGeom>
            <a:solidFill>
              <a:srgbClr val="000000"/>
            </a:solidFill>
            <a:ln w="9525">
              <a:solidFill>
                <a:schemeClr val="tx1"/>
              </a:solidFill>
              <a:round/>
              <a:headEnd/>
              <a:tailEnd/>
            </a:ln>
          </p:spPr>
          <p:txBody>
            <a:bodyPr/>
            <a:lstStyle/>
            <a:p>
              <a:endParaRPr lang="nl-NL"/>
            </a:p>
          </p:txBody>
        </p:sp>
        <p:sp>
          <p:nvSpPr>
            <p:cNvPr id="15544" name="Freeform 178"/>
            <p:cNvSpPr>
              <a:spLocks/>
            </p:cNvSpPr>
            <p:nvPr/>
          </p:nvSpPr>
          <p:spPr bwMode="auto">
            <a:xfrm>
              <a:off x="2869" y="3526"/>
              <a:ext cx="27" cy="30"/>
            </a:xfrm>
            <a:custGeom>
              <a:avLst/>
              <a:gdLst>
                <a:gd name="T0" fmla="*/ 39 w 51"/>
                <a:gd name="T1" fmla="*/ 188 h 46"/>
                <a:gd name="T2" fmla="*/ 10 w 51"/>
                <a:gd name="T3" fmla="*/ 432 h 46"/>
                <a:gd name="T4" fmla="*/ 0 w 51"/>
                <a:gd name="T5" fmla="*/ 245 h 46"/>
                <a:gd name="T6" fmla="*/ 30 w 51"/>
                <a:gd name="T7" fmla="*/ 0 h 46"/>
                <a:gd name="T8" fmla="*/ 39 w 51"/>
                <a:gd name="T9" fmla="*/ 188 h 46"/>
                <a:gd name="T10" fmla="*/ 0 60000 65536"/>
                <a:gd name="T11" fmla="*/ 0 60000 65536"/>
                <a:gd name="T12" fmla="*/ 0 60000 65536"/>
                <a:gd name="T13" fmla="*/ 0 60000 65536"/>
                <a:gd name="T14" fmla="*/ 0 60000 65536"/>
                <a:gd name="T15" fmla="*/ 0 w 51"/>
                <a:gd name="T16" fmla="*/ 0 h 46"/>
                <a:gd name="T17" fmla="*/ 51 w 51"/>
                <a:gd name="T18" fmla="*/ 46 h 46"/>
              </a:gdLst>
              <a:ahLst/>
              <a:cxnLst>
                <a:cxn ang="T10">
                  <a:pos x="T0" y="T1"/>
                </a:cxn>
                <a:cxn ang="T11">
                  <a:pos x="T2" y="T3"/>
                </a:cxn>
                <a:cxn ang="T12">
                  <a:pos x="T4" y="T5"/>
                </a:cxn>
                <a:cxn ang="T13">
                  <a:pos x="T6" y="T7"/>
                </a:cxn>
                <a:cxn ang="T14">
                  <a:pos x="T8" y="T9"/>
                </a:cxn>
              </a:cxnLst>
              <a:rect l="T15" t="T16" r="T17" b="T18"/>
              <a:pathLst>
                <a:path w="51" h="46">
                  <a:moveTo>
                    <a:pt x="51" y="20"/>
                  </a:moveTo>
                  <a:lnTo>
                    <a:pt x="13" y="46"/>
                  </a:lnTo>
                  <a:lnTo>
                    <a:pt x="0" y="26"/>
                  </a:lnTo>
                  <a:lnTo>
                    <a:pt x="39" y="0"/>
                  </a:lnTo>
                  <a:lnTo>
                    <a:pt x="51" y="20"/>
                  </a:lnTo>
                  <a:close/>
                </a:path>
              </a:pathLst>
            </a:custGeom>
            <a:solidFill>
              <a:srgbClr val="000000"/>
            </a:solidFill>
            <a:ln w="9525">
              <a:solidFill>
                <a:schemeClr val="tx1"/>
              </a:solidFill>
              <a:round/>
              <a:headEnd/>
              <a:tailEnd/>
            </a:ln>
          </p:spPr>
          <p:txBody>
            <a:bodyPr/>
            <a:lstStyle/>
            <a:p>
              <a:endParaRPr lang="nl-NL"/>
            </a:p>
          </p:txBody>
        </p:sp>
        <p:sp>
          <p:nvSpPr>
            <p:cNvPr id="15545" name="Freeform 179"/>
            <p:cNvSpPr>
              <a:spLocks/>
            </p:cNvSpPr>
            <p:nvPr/>
          </p:nvSpPr>
          <p:spPr bwMode="auto">
            <a:xfrm>
              <a:off x="2858" y="3543"/>
              <a:ext cx="18" cy="21"/>
            </a:xfrm>
            <a:custGeom>
              <a:avLst/>
              <a:gdLst>
                <a:gd name="T0" fmla="*/ 37 w 33"/>
                <a:gd name="T1" fmla="*/ 140 h 33"/>
                <a:gd name="T2" fmla="*/ 28 w 33"/>
                <a:gd name="T3" fmla="*/ 140 h 33"/>
                <a:gd name="T4" fmla="*/ 0 w 33"/>
                <a:gd name="T5" fmla="*/ 231 h 33"/>
                <a:gd name="T6" fmla="*/ 0 w 33"/>
                <a:gd name="T7" fmla="*/ 91 h 33"/>
                <a:gd name="T8" fmla="*/ 28 w 33"/>
                <a:gd name="T9" fmla="*/ 0 h 33"/>
                <a:gd name="T10" fmla="*/ 37 w 33"/>
                <a:gd name="T11" fmla="*/ 140 h 33"/>
                <a:gd name="T12" fmla="*/ 0 60000 65536"/>
                <a:gd name="T13" fmla="*/ 0 60000 65536"/>
                <a:gd name="T14" fmla="*/ 0 60000 65536"/>
                <a:gd name="T15" fmla="*/ 0 60000 65536"/>
                <a:gd name="T16" fmla="*/ 0 60000 65536"/>
                <a:gd name="T17" fmla="*/ 0 60000 65536"/>
                <a:gd name="T18" fmla="*/ 0 w 33"/>
                <a:gd name="T19" fmla="*/ 0 h 33"/>
                <a:gd name="T20" fmla="*/ 33 w 33"/>
                <a:gd name="T21" fmla="*/ 33 h 33"/>
              </a:gdLst>
              <a:ahLst/>
              <a:cxnLst>
                <a:cxn ang="T12">
                  <a:pos x="T0" y="T1"/>
                </a:cxn>
                <a:cxn ang="T13">
                  <a:pos x="T2" y="T3"/>
                </a:cxn>
                <a:cxn ang="T14">
                  <a:pos x="T4" y="T5"/>
                </a:cxn>
                <a:cxn ang="T15">
                  <a:pos x="T6" y="T7"/>
                </a:cxn>
                <a:cxn ang="T16">
                  <a:pos x="T8" y="T9"/>
                </a:cxn>
                <a:cxn ang="T17">
                  <a:pos x="T10" y="T11"/>
                </a:cxn>
              </a:cxnLst>
              <a:rect l="T18" t="T19" r="T20" b="T21"/>
              <a:pathLst>
                <a:path w="33" h="33">
                  <a:moveTo>
                    <a:pt x="33" y="20"/>
                  </a:moveTo>
                  <a:lnTo>
                    <a:pt x="26" y="20"/>
                  </a:lnTo>
                  <a:lnTo>
                    <a:pt x="0" y="33"/>
                  </a:lnTo>
                  <a:lnTo>
                    <a:pt x="0" y="13"/>
                  </a:lnTo>
                  <a:lnTo>
                    <a:pt x="26" y="0"/>
                  </a:lnTo>
                  <a:lnTo>
                    <a:pt x="33" y="20"/>
                  </a:lnTo>
                  <a:close/>
                </a:path>
              </a:pathLst>
            </a:custGeom>
            <a:solidFill>
              <a:srgbClr val="000000"/>
            </a:solidFill>
            <a:ln w="9525">
              <a:solidFill>
                <a:schemeClr val="tx1"/>
              </a:solidFill>
              <a:round/>
              <a:headEnd/>
              <a:tailEnd/>
            </a:ln>
          </p:spPr>
          <p:txBody>
            <a:bodyPr/>
            <a:lstStyle/>
            <a:p>
              <a:endParaRPr lang="nl-NL"/>
            </a:p>
          </p:txBody>
        </p:sp>
        <p:sp>
          <p:nvSpPr>
            <p:cNvPr id="15546" name="Freeform 180"/>
            <p:cNvSpPr>
              <a:spLocks/>
            </p:cNvSpPr>
            <p:nvPr/>
          </p:nvSpPr>
          <p:spPr bwMode="auto">
            <a:xfrm>
              <a:off x="2821" y="3564"/>
              <a:ext cx="17" cy="21"/>
            </a:xfrm>
            <a:custGeom>
              <a:avLst/>
              <a:gdLst>
                <a:gd name="T0" fmla="*/ 19 w 33"/>
                <a:gd name="T1" fmla="*/ 192 h 32"/>
                <a:gd name="T2" fmla="*/ 0 w 33"/>
                <a:gd name="T3" fmla="*/ 324 h 32"/>
                <a:gd name="T4" fmla="*/ 0 w 33"/>
                <a:gd name="T5" fmla="*/ 132 h 32"/>
                <a:gd name="T6" fmla="*/ 19 w 33"/>
                <a:gd name="T7" fmla="*/ 0 h 32"/>
                <a:gd name="T8" fmla="*/ 19 w 33"/>
                <a:gd name="T9" fmla="*/ 192 h 32"/>
                <a:gd name="T10" fmla="*/ 0 60000 65536"/>
                <a:gd name="T11" fmla="*/ 0 60000 65536"/>
                <a:gd name="T12" fmla="*/ 0 60000 65536"/>
                <a:gd name="T13" fmla="*/ 0 60000 65536"/>
                <a:gd name="T14" fmla="*/ 0 60000 65536"/>
                <a:gd name="T15" fmla="*/ 0 w 33"/>
                <a:gd name="T16" fmla="*/ 0 h 32"/>
                <a:gd name="T17" fmla="*/ 33 w 33"/>
                <a:gd name="T18" fmla="*/ 32 h 32"/>
              </a:gdLst>
              <a:ahLst/>
              <a:cxnLst>
                <a:cxn ang="T10">
                  <a:pos x="T0" y="T1"/>
                </a:cxn>
                <a:cxn ang="T11">
                  <a:pos x="T2" y="T3"/>
                </a:cxn>
                <a:cxn ang="T12">
                  <a:pos x="T4" y="T5"/>
                </a:cxn>
                <a:cxn ang="T13">
                  <a:pos x="T6" y="T7"/>
                </a:cxn>
                <a:cxn ang="T14">
                  <a:pos x="T8" y="T9"/>
                </a:cxn>
              </a:cxnLst>
              <a:rect l="T15" t="T16" r="T17" b="T18"/>
              <a:pathLst>
                <a:path w="33" h="32">
                  <a:moveTo>
                    <a:pt x="33" y="19"/>
                  </a:moveTo>
                  <a:lnTo>
                    <a:pt x="0" y="32"/>
                  </a:lnTo>
                  <a:lnTo>
                    <a:pt x="0" y="13"/>
                  </a:lnTo>
                  <a:lnTo>
                    <a:pt x="33" y="0"/>
                  </a:lnTo>
                  <a:lnTo>
                    <a:pt x="33" y="19"/>
                  </a:lnTo>
                  <a:close/>
                </a:path>
              </a:pathLst>
            </a:custGeom>
            <a:solidFill>
              <a:srgbClr val="000000"/>
            </a:solidFill>
            <a:ln w="9525">
              <a:solidFill>
                <a:schemeClr val="tx1"/>
              </a:solidFill>
              <a:round/>
              <a:headEnd/>
              <a:tailEnd/>
            </a:ln>
          </p:spPr>
          <p:txBody>
            <a:bodyPr/>
            <a:lstStyle/>
            <a:p>
              <a:endParaRPr lang="nl-NL"/>
            </a:p>
          </p:txBody>
        </p:sp>
        <p:sp>
          <p:nvSpPr>
            <p:cNvPr id="15547" name="Freeform 181"/>
            <p:cNvSpPr>
              <a:spLocks/>
            </p:cNvSpPr>
            <p:nvPr/>
          </p:nvSpPr>
          <p:spPr bwMode="auto">
            <a:xfrm>
              <a:off x="2808" y="3572"/>
              <a:ext cx="13" cy="17"/>
            </a:xfrm>
            <a:custGeom>
              <a:avLst/>
              <a:gdLst>
                <a:gd name="T0" fmla="*/ 11 w 26"/>
                <a:gd name="T1" fmla="*/ 295 h 25"/>
                <a:gd name="T2" fmla="*/ 11 w 26"/>
                <a:gd name="T3" fmla="*/ 295 h 25"/>
                <a:gd name="T4" fmla="*/ 0 w 26"/>
                <a:gd name="T5" fmla="*/ 388 h 25"/>
                <a:gd name="T6" fmla="*/ 0 w 26"/>
                <a:gd name="T7" fmla="*/ 93 h 25"/>
                <a:gd name="T8" fmla="*/ 11 w 26"/>
                <a:gd name="T9" fmla="*/ 0 h 25"/>
                <a:gd name="T10" fmla="*/ 11 w 26"/>
                <a:gd name="T11" fmla="*/ 295 h 25"/>
                <a:gd name="T12" fmla="*/ 0 60000 65536"/>
                <a:gd name="T13" fmla="*/ 0 60000 65536"/>
                <a:gd name="T14" fmla="*/ 0 60000 65536"/>
                <a:gd name="T15" fmla="*/ 0 60000 65536"/>
                <a:gd name="T16" fmla="*/ 0 60000 65536"/>
                <a:gd name="T17" fmla="*/ 0 60000 65536"/>
                <a:gd name="T18" fmla="*/ 0 w 26"/>
                <a:gd name="T19" fmla="*/ 0 h 25"/>
                <a:gd name="T20" fmla="*/ 26 w 26"/>
                <a:gd name="T21" fmla="*/ 25 h 25"/>
              </a:gdLst>
              <a:ahLst/>
              <a:cxnLst>
                <a:cxn ang="T12">
                  <a:pos x="T0" y="T1"/>
                </a:cxn>
                <a:cxn ang="T13">
                  <a:pos x="T2" y="T3"/>
                </a:cxn>
                <a:cxn ang="T14">
                  <a:pos x="T4" y="T5"/>
                </a:cxn>
                <a:cxn ang="T15">
                  <a:pos x="T6" y="T7"/>
                </a:cxn>
                <a:cxn ang="T16">
                  <a:pos x="T8" y="T9"/>
                </a:cxn>
                <a:cxn ang="T17">
                  <a:pos x="T10" y="T11"/>
                </a:cxn>
              </a:cxnLst>
              <a:rect l="T18" t="T19" r="T20" b="T21"/>
              <a:pathLst>
                <a:path w="26" h="25">
                  <a:moveTo>
                    <a:pt x="26" y="19"/>
                  </a:moveTo>
                  <a:lnTo>
                    <a:pt x="26" y="19"/>
                  </a:lnTo>
                  <a:lnTo>
                    <a:pt x="0" y="25"/>
                  </a:lnTo>
                  <a:lnTo>
                    <a:pt x="0" y="6"/>
                  </a:lnTo>
                  <a:lnTo>
                    <a:pt x="26" y="0"/>
                  </a:lnTo>
                  <a:lnTo>
                    <a:pt x="26" y="19"/>
                  </a:lnTo>
                  <a:close/>
                </a:path>
              </a:pathLst>
            </a:custGeom>
            <a:solidFill>
              <a:srgbClr val="000000"/>
            </a:solidFill>
            <a:ln w="9525">
              <a:solidFill>
                <a:schemeClr val="tx1"/>
              </a:solidFill>
              <a:round/>
              <a:headEnd/>
              <a:tailEnd/>
            </a:ln>
          </p:spPr>
          <p:txBody>
            <a:bodyPr/>
            <a:lstStyle/>
            <a:p>
              <a:endParaRPr lang="nl-NL"/>
            </a:p>
          </p:txBody>
        </p:sp>
        <p:sp>
          <p:nvSpPr>
            <p:cNvPr id="15548" name="Freeform 182"/>
            <p:cNvSpPr>
              <a:spLocks/>
            </p:cNvSpPr>
            <p:nvPr/>
          </p:nvSpPr>
          <p:spPr bwMode="auto">
            <a:xfrm>
              <a:off x="2774" y="3585"/>
              <a:ext cx="10" cy="17"/>
            </a:xfrm>
            <a:custGeom>
              <a:avLst/>
              <a:gdLst>
                <a:gd name="T0" fmla="*/ 14 w 19"/>
                <a:gd name="T1" fmla="*/ 184 h 26"/>
                <a:gd name="T2" fmla="*/ 0 w 19"/>
                <a:gd name="T3" fmla="*/ 252 h 26"/>
                <a:gd name="T4" fmla="*/ 0 w 19"/>
                <a:gd name="T5" fmla="*/ 58 h 26"/>
                <a:gd name="T6" fmla="*/ 14 w 19"/>
                <a:gd name="T7" fmla="*/ 0 h 26"/>
                <a:gd name="T8" fmla="*/ 14 w 19"/>
                <a:gd name="T9" fmla="*/ 184 h 26"/>
                <a:gd name="T10" fmla="*/ 0 60000 65536"/>
                <a:gd name="T11" fmla="*/ 0 60000 65536"/>
                <a:gd name="T12" fmla="*/ 0 60000 65536"/>
                <a:gd name="T13" fmla="*/ 0 60000 65536"/>
                <a:gd name="T14" fmla="*/ 0 60000 65536"/>
                <a:gd name="T15" fmla="*/ 0 w 19"/>
                <a:gd name="T16" fmla="*/ 0 h 26"/>
                <a:gd name="T17" fmla="*/ 19 w 19"/>
                <a:gd name="T18" fmla="*/ 26 h 26"/>
              </a:gdLst>
              <a:ahLst/>
              <a:cxnLst>
                <a:cxn ang="T10">
                  <a:pos x="T0" y="T1"/>
                </a:cxn>
                <a:cxn ang="T11">
                  <a:pos x="T2" y="T3"/>
                </a:cxn>
                <a:cxn ang="T12">
                  <a:pos x="T4" y="T5"/>
                </a:cxn>
                <a:cxn ang="T13">
                  <a:pos x="T6" y="T7"/>
                </a:cxn>
                <a:cxn ang="T14">
                  <a:pos x="T8" y="T9"/>
                </a:cxn>
              </a:cxnLst>
              <a:rect l="T15" t="T16" r="T17" b="T18"/>
              <a:pathLst>
                <a:path w="19" h="26">
                  <a:moveTo>
                    <a:pt x="19" y="19"/>
                  </a:moveTo>
                  <a:lnTo>
                    <a:pt x="0" y="26"/>
                  </a:lnTo>
                  <a:lnTo>
                    <a:pt x="0" y="6"/>
                  </a:lnTo>
                  <a:lnTo>
                    <a:pt x="19" y="0"/>
                  </a:lnTo>
                  <a:lnTo>
                    <a:pt x="19" y="19"/>
                  </a:lnTo>
                  <a:close/>
                </a:path>
              </a:pathLst>
            </a:custGeom>
            <a:solidFill>
              <a:srgbClr val="000000"/>
            </a:solidFill>
            <a:ln w="9525">
              <a:solidFill>
                <a:schemeClr val="tx1"/>
              </a:solidFill>
              <a:round/>
              <a:headEnd/>
              <a:tailEnd/>
            </a:ln>
          </p:spPr>
          <p:txBody>
            <a:bodyPr/>
            <a:lstStyle/>
            <a:p>
              <a:endParaRPr lang="nl-NL"/>
            </a:p>
          </p:txBody>
        </p:sp>
        <p:sp>
          <p:nvSpPr>
            <p:cNvPr id="15549" name="Freeform 183"/>
            <p:cNvSpPr>
              <a:spLocks/>
            </p:cNvSpPr>
            <p:nvPr/>
          </p:nvSpPr>
          <p:spPr bwMode="auto">
            <a:xfrm>
              <a:off x="2747" y="3589"/>
              <a:ext cx="27" cy="17"/>
            </a:xfrm>
            <a:custGeom>
              <a:avLst/>
              <a:gdLst>
                <a:gd name="T0" fmla="*/ 32 w 52"/>
                <a:gd name="T1" fmla="*/ 194 h 26"/>
                <a:gd name="T2" fmla="*/ 32 w 52"/>
                <a:gd name="T3" fmla="*/ 194 h 26"/>
                <a:gd name="T4" fmla="*/ 0 w 52"/>
                <a:gd name="T5" fmla="*/ 252 h 26"/>
                <a:gd name="T6" fmla="*/ 0 w 52"/>
                <a:gd name="T7" fmla="*/ 68 h 26"/>
                <a:gd name="T8" fmla="*/ 32 w 52"/>
                <a:gd name="T9" fmla="*/ 0 h 26"/>
                <a:gd name="T10" fmla="*/ 32 w 52"/>
                <a:gd name="T11" fmla="*/ 194 h 26"/>
                <a:gd name="T12" fmla="*/ 0 60000 65536"/>
                <a:gd name="T13" fmla="*/ 0 60000 65536"/>
                <a:gd name="T14" fmla="*/ 0 60000 65536"/>
                <a:gd name="T15" fmla="*/ 0 60000 65536"/>
                <a:gd name="T16" fmla="*/ 0 60000 65536"/>
                <a:gd name="T17" fmla="*/ 0 60000 65536"/>
                <a:gd name="T18" fmla="*/ 0 w 52"/>
                <a:gd name="T19" fmla="*/ 0 h 26"/>
                <a:gd name="T20" fmla="*/ 52 w 52"/>
                <a:gd name="T21" fmla="*/ 26 h 26"/>
              </a:gdLst>
              <a:ahLst/>
              <a:cxnLst>
                <a:cxn ang="T12">
                  <a:pos x="T0" y="T1"/>
                </a:cxn>
                <a:cxn ang="T13">
                  <a:pos x="T2" y="T3"/>
                </a:cxn>
                <a:cxn ang="T14">
                  <a:pos x="T4" y="T5"/>
                </a:cxn>
                <a:cxn ang="T15">
                  <a:pos x="T6" y="T7"/>
                </a:cxn>
                <a:cxn ang="T16">
                  <a:pos x="T8" y="T9"/>
                </a:cxn>
                <a:cxn ang="T17">
                  <a:pos x="T10" y="T11"/>
                </a:cxn>
              </a:cxnLst>
              <a:rect l="T18" t="T19" r="T20" b="T21"/>
              <a:pathLst>
                <a:path w="52" h="26">
                  <a:moveTo>
                    <a:pt x="52" y="20"/>
                  </a:moveTo>
                  <a:lnTo>
                    <a:pt x="52" y="20"/>
                  </a:lnTo>
                  <a:lnTo>
                    <a:pt x="0" y="26"/>
                  </a:lnTo>
                  <a:lnTo>
                    <a:pt x="0" y="7"/>
                  </a:lnTo>
                  <a:lnTo>
                    <a:pt x="52" y="0"/>
                  </a:lnTo>
                  <a:lnTo>
                    <a:pt x="52" y="20"/>
                  </a:lnTo>
                  <a:close/>
                </a:path>
              </a:pathLst>
            </a:custGeom>
            <a:solidFill>
              <a:srgbClr val="000000"/>
            </a:solidFill>
            <a:ln w="9525">
              <a:solidFill>
                <a:schemeClr val="tx1"/>
              </a:solidFill>
              <a:round/>
              <a:headEnd/>
              <a:tailEnd/>
            </a:ln>
          </p:spPr>
          <p:txBody>
            <a:bodyPr/>
            <a:lstStyle/>
            <a:p>
              <a:endParaRPr lang="nl-NL"/>
            </a:p>
          </p:txBody>
        </p:sp>
        <p:sp>
          <p:nvSpPr>
            <p:cNvPr id="15550" name="Rectangle 184"/>
            <p:cNvSpPr>
              <a:spLocks noChangeArrowheads="1"/>
            </p:cNvSpPr>
            <p:nvPr/>
          </p:nvSpPr>
          <p:spPr bwMode="auto">
            <a:xfrm>
              <a:off x="2710" y="3597"/>
              <a:ext cx="16" cy="13"/>
            </a:xfrm>
            <a:prstGeom prst="rect">
              <a:avLst/>
            </a:prstGeom>
            <a:solidFill>
              <a:srgbClr val="000000"/>
            </a:solidFill>
            <a:ln w="9525">
              <a:solidFill>
                <a:schemeClr val="tx1"/>
              </a:solidFill>
              <a:miter lim="800000"/>
              <a:headEnd/>
              <a:tailEnd/>
            </a:ln>
          </p:spPr>
          <p:txBody>
            <a:bodyPr/>
            <a:lstStyle>
              <a:lvl1pPr>
                <a:defRPr sz="2800">
                  <a:solidFill>
                    <a:schemeClr val="tx1"/>
                  </a:solidFill>
                  <a:latin typeface="Trebuchet MS" pitchFamily="34" charset="0"/>
                </a:defRPr>
              </a:lvl1pPr>
              <a:lvl2pPr marL="742950" indent="-285750">
                <a:defRPr sz="2800">
                  <a:solidFill>
                    <a:schemeClr val="tx1"/>
                  </a:solidFill>
                  <a:latin typeface="Trebuchet MS" pitchFamily="34" charset="0"/>
                </a:defRPr>
              </a:lvl2pPr>
              <a:lvl3pPr marL="1143000" indent="-228600">
                <a:defRPr sz="2800">
                  <a:solidFill>
                    <a:schemeClr val="tx1"/>
                  </a:solidFill>
                  <a:latin typeface="Trebuchet MS" pitchFamily="34" charset="0"/>
                </a:defRPr>
              </a:lvl3pPr>
              <a:lvl4pPr marL="1600200" indent="-228600">
                <a:defRPr sz="2800">
                  <a:solidFill>
                    <a:schemeClr val="tx1"/>
                  </a:solidFill>
                  <a:latin typeface="Trebuchet MS" pitchFamily="34" charset="0"/>
                </a:defRPr>
              </a:lvl4pPr>
              <a:lvl5pPr marL="2057400" indent="-228600">
                <a:defRPr sz="2800">
                  <a:solidFill>
                    <a:schemeClr val="tx1"/>
                  </a:solidFill>
                  <a:latin typeface="Trebuchet MS" pitchFamily="34" charset="0"/>
                </a:defRPr>
              </a:lvl5pPr>
              <a:lvl6pPr marL="2514600" indent="-228600" algn="ctr" eaLnBrk="0" fontAlgn="base" hangingPunct="0">
                <a:spcBef>
                  <a:spcPct val="0"/>
                </a:spcBef>
                <a:spcAft>
                  <a:spcPct val="0"/>
                </a:spcAft>
                <a:defRPr sz="2800">
                  <a:solidFill>
                    <a:schemeClr val="tx1"/>
                  </a:solidFill>
                  <a:latin typeface="Trebuchet MS" pitchFamily="34" charset="0"/>
                </a:defRPr>
              </a:lvl6pPr>
              <a:lvl7pPr marL="2971800" indent="-228600" algn="ctr" eaLnBrk="0" fontAlgn="base" hangingPunct="0">
                <a:spcBef>
                  <a:spcPct val="0"/>
                </a:spcBef>
                <a:spcAft>
                  <a:spcPct val="0"/>
                </a:spcAft>
                <a:defRPr sz="2800">
                  <a:solidFill>
                    <a:schemeClr val="tx1"/>
                  </a:solidFill>
                  <a:latin typeface="Trebuchet MS" pitchFamily="34" charset="0"/>
                </a:defRPr>
              </a:lvl7pPr>
              <a:lvl8pPr marL="3429000" indent="-228600" algn="ctr" eaLnBrk="0" fontAlgn="base" hangingPunct="0">
                <a:spcBef>
                  <a:spcPct val="0"/>
                </a:spcBef>
                <a:spcAft>
                  <a:spcPct val="0"/>
                </a:spcAft>
                <a:defRPr sz="2800">
                  <a:solidFill>
                    <a:schemeClr val="tx1"/>
                  </a:solidFill>
                  <a:latin typeface="Trebuchet MS" pitchFamily="34" charset="0"/>
                </a:defRPr>
              </a:lvl8pPr>
              <a:lvl9pPr marL="3886200" indent="-228600" algn="ctr" eaLnBrk="0" fontAlgn="base" hangingPunct="0">
                <a:spcBef>
                  <a:spcPct val="0"/>
                </a:spcBef>
                <a:spcAft>
                  <a:spcPct val="0"/>
                </a:spcAft>
                <a:defRPr sz="2800">
                  <a:solidFill>
                    <a:schemeClr val="tx1"/>
                  </a:solidFill>
                  <a:latin typeface="Trebuchet MS" pitchFamily="34" charset="0"/>
                </a:defRPr>
              </a:lvl9pPr>
            </a:lstStyle>
            <a:p>
              <a:pPr eaLnBrk="1" hangingPunct="1"/>
              <a:endParaRPr lang="nl-NL" altLang="nl-NL" sz="2400">
                <a:latin typeface="Times New Roman" pitchFamily="18" charset="0"/>
              </a:endParaRPr>
            </a:p>
          </p:txBody>
        </p:sp>
        <p:sp>
          <p:nvSpPr>
            <p:cNvPr id="15551" name="Freeform 185"/>
            <p:cNvSpPr>
              <a:spLocks/>
            </p:cNvSpPr>
            <p:nvPr/>
          </p:nvSpPr>
          <p:spPr bwMode="auto">
            <a:xfrm>
              <a:off x="2689" y="3593"/>
              <a:ext cx="21" cy="17"/>
            </a:xfrm>
            <a:custGeom>
              <a:avLst/>
              <a:gdLst>
                <a:gd name="T0" fmla="*/ 37 w 39"/>
                <a:gd name="T1" fmla="*/ 252 h 26"/>
                <a:gd name="T2" fmla="*/ 37 w 39"/>
                <a:gd name="T3" fmla="*/ 252 h 26"/>
                <a:gd name="T4" fmla="*/ 0 w 39"/>
                <a:gd name="T5" fmla="*/ 184 h 26"/>
                <a:gd name="T6" fmla="*/ 0 w 39"/>
                <a:gd name="T7" fmla="*/ 0 h 26"/>
                <a:gd name="T8" fmla="*/ 37 w 39"/>
                <a:gd name="T9" fmla="*/ 58 h 26"/>
                <a:gd name="T10" fmla="*/ 37 w 39"/>
                <a:gd name="T11" fmla="*/ 252 h 26"/>
                <a:gd name="T12" fmla="*/ 0 60000 65536"/>
                <a:gd name="T13" fmla="*/ 0 60000 65536"/>
                <a:gd name="T14" fmla="*/ 0 60000 65536"/>
                <a:gd name="T15" fmla="*/ 0 60000 65536"/>
                <a:gd name="T16" fmla="*/ 0 60000 65536"/>
                <a:gd name="T17" fmla="*/ 0 60000 65536"/>
                <a:gd name="T18" fmla="*/ 0 w 39"/>
                <a:gd name="T19" fmla="*/ 0 h 26"/>
                <a:gd name="T20" fmla="*/ 39 w 39"/>
                <a:gd name="T21" fmla="*/ 26 h 26"/>
              </a:gdLst>
              <a:ahLst/>
              <a:cxnLst>
                <a:cxn ang="T12">
                  <a:pos x="T0" y="T1"/>
                </a:cxn>
                <a:cxn ang="T13">
                  <a:pos x="T2" y="T3"/>
                </a:cxn>
                <a:cxn ang="T14">
                  <a:pos x="T4" y="T5"/>
                </a:cxn>
                <a:cxn ang="T15">
                  <a:pos x="T6" y="T7"/>
                </a:cxn>
                <a:cxn ang="T16">
                  <a:pos x="T8" y="T9"/>
                </a:cxn>
                <a:cxn ang="T17">
                  <a:pos x="T10" y="T11"/>
                </a:cxn>
              </a:cxnLst>
              <a:rect l="T18" t="T19" r="T20" b="T21"/>
              <a:pathLst>
                <a:path w="39" h="26">
                  <a:moveTo>
                    <a:pt x="39" y="26"/>
                  </a:moveTo>
                  <a:lnTo>
                    <a:pt x="39" y="26"/>
                  </a:lnTo>
                  <a:lnTo>
                    <a:pt x="0" y="19"/>
                  </a:lnTo>
                  <a:lnTo>
                    <a:pt x="0" y="0"/>
                  </a:lnTo>
                  <a:lnTo>
                    <a:pt x="39" y="6"/>
                  </a:lnTo>
                  <a:lnTo>
                    <a:pt x="39" y="26"/>
                  </a:lnTo>
                  <a:close/>
                </a:path>
              </a:pathLst>
            </a:custGeom>
            <a:solidFill>
              <a:srgbClr val="000000"/>
            </a:solidFill>
            <a:ln w="9525">
              <a:solidFill>
                <a:schemeClr val="tx1"/>
              </a:solidFill>
              <a:round/>
              <a:headEnd/>
              <a:tailEnd/>
            </a:ln>
          </p:spPr>
          <p:txBody>
            <a:bodyPr/>
            <a:lstStyle/>
            <a:p>
              <a:endParaRPr lang="nl-NL"/>
            </a:p>
          </p:txBody>
        </p:sp>
        <p:sp>
          <p:nvSpPr>
            <p:cNvPr id="15552" name="Freeform 186"/>
            <p:cNvSpPr>
              <a:spLocks/>
            </p:cNvSpPr>
            <p:nvPr/>
          </p:nvSpPr>
          <p:spPr bwMode="auto">
            <a:xfrm>
              <a:off x="2689" y="3593"/>
              <a:ext cx="1" cy="13"/>
            </a:xfrm>
            <a:custGeom>
              <a:avLst/>
              <a:gdLst>
                <a:gd name="T0" fmla="*/ 0 w 1587"/>
                <a:gd name="T1" fmla="*/ 317 h 19"/>
                <a:gd name="T2" fmla="*/ 0 w 1587"/>
                <a:gd name="T3" fmla="*/ 317 h 19"/>
                <a:gd name="T4" fmla="*/ 0 w 1587"/>
                <a:gd name="T5" fmla="*/ 317 h 19"/>
                <a:gd name="T6" fmla="*/ 0 w 1587"/>
                <a:gd name="T7" fmla="*/ 0 h 19"/>
                <a:gd name="T8" fmla="*/ 0 w 1587"/>
                <a:gd name="T9" fmla="*/ 0 h 19"/>
                <a:gd name="T10" fmla="*/ 0 w 1587"/>
                <a:gd name="T11" fmla="*/ 317 h 19"/>
                <a:gd name="T12" fmla="*/ 0 60000 65536"/>
                <a:gd name="T13" fmla="*/ 0 60000 65536"/>
                <a:gd name="T14" fmla="*/ 0 60000 65536"/>
                <a:gd name="T15" fmla="*/ 0 60000 65536"/>
                <a:gd name="T16" fmla="*/ 0 60000 65536"/>
                <a:gd name="T17" fmla="*/ 0 60000 65536"/>
                <a:gd name="T18" fmla="*/ 0 w 1587"/>
                <a:gd name="T19" fmla="*/ 0 h 19"/>
                <a:gd name="T20" fmla="*/ 1587 w 1587"/>
                <a:gd name="T21" fmla="*/ 19 h 19"/>
              </a:gdLst>
              <a:ahLst/>
              <a:cxnLst>
                <a:cxn ang="T12">
                  <a:pos x="T0" y="T1"/>
                </a:cxn>
                <a:cxn ang="T13">
                  <a:pos x="T2" y="T3"/>
                </a:cxn>
                <a:cxn ang="T14">
                  <a:pos x="T4" y="T5"/>
                </a:cxn>
                <a:cxn ang="T15">
                  <a:pos x="T6" y="T7"/>
                </a:cxn>
                <a:cxn ang="T16">
                  <a:pos x="T8" y="T9"/>
                </a:cxn>
                <a:cxn ang="T17">
                  <a:pos x="T10" y="T11"/>
                </a:cxn>
              </a:cxnLst>
              <a:rect l="T18" t="T19" r="T20" b="T21"/>
              <a:pathLst>
                <a:path w="1587" h="19">
                  <a:moveTo>
                    <a:pt x="0" y="19"/>
                  </a:moveTo>
                  <a:lnTo>
                    <a:pt x="0" y="19"/>
                  </a:lnTo>
                  <a:lnTo>
                    <a:pt x="0" y="0"/>
                  </a:lnTo>
                  <a:lnTo>
                    <a:pt x="0" y="19"/>
                  </a:lnTo>
                  <a:close/>
                </a:path>
              </a:pathLst>
            </a:custGeom>
            <a:solidFill>
              <a:srgbClr val="000000"/>
            </a:solidFill>
            <a:ln w="9525">
              <a:solidFill>
                <a:schemeClr val="tx1"/>
              </a:solidFill>
              <a:round/>
              <a:headEnd/>
              <a:tailEnd/>
            </a:ln>
          </p:spPr>
          <p:txBody>
            <a:bodyPr/>
            <a:lstStyle/>
            <a:p>
              <a:endParaRPr lang="nl-NL"/>
            </a:p>
          </p:txBody>
        </p:sp>
        <p:sp>
          <p:nvSpPr>
            <p:cNvPr id="15553" name="Freeform 187"/>
            <p:cNvSpPr>
              <a:spLocks/>
            </p:cNvSpPr>
            <p:nvPr/>
          </p:nvSpPr>
          <p:spPr bwMode="auto">
            <a:xfrm>
              <a:off x="2655" y="3576"/>
              <a:ext cx="11" cy="17"/>
            </a:xfrm>
            <a:custGeom>
              <a:avLst/>
              <a:gdLst>
                <a:gd name="T0" fmla="*/ 24 w 20"/>
                <a:gd name="T1" fmla="*/ 252 h 26"/>
                <a:gd name="T2" fmla="*/ 0 w 20"/>
                <a:gd name="T3" fmla="*/ 184 h 26"/>
                <a:gd name="T4" fmla="*/ 0 w 20"/>
                <a:gd name="T5" fmla="*/ 0 h 26"/>
                <a:gd name="T6" fmla="*/ 24 w 20"/>
                <a:gd name="T7" fmla="*/ 58 h 26"/>
                <a:gd name="T8" fmla="*/ 24 w 20"/>
                <a:gd name="T9" fmla="*/ 252 h 26"/>
                <a:gd name="T10" fmla="*/ 0 60000 65536"/>
                <a:gd name="T11" fmla="*/ 0 60000 65536"/>
                <a:gd name="T12" fmla="*/ 0 60000 65536"/>
                <a:gd name="T13" fmla="*/ 0 60000 65536"/>
                <a:gd name="T14" fmla="*/ 0 60000 65536"/>
                <a:gd name="T15" fmla="*/ 0 w 20"/>
                <a:gd name="T16" fmla="*/ 0 h 26"/>
                <a:gd name="T17" fmla="*/ 20 w 20"/>
                <a:gd name="T18" fmla="*/ 26 h 26"/>
              </a:gdLst>
              <a:ahLst/>
              <a:cxnLst>
                <a:cxn ang="T10">
                  <a:pos x="T0" y="T1"/>
                </a:cxn>
                <a:cxn ang="T11">
                  <a:pos x="T2" y="T3"/>
                </a:cxn>
                <a:cxn ang="T12">
                  <a:pos x="T4" y="T5"/>
                </a:cxn>
                <a:cxn ang="T13">
                  <a:pos x="T6" y="T7"/>
                </a:cxn>
                <a:cxn ang="T14">
                  <a:pos x="T8" y="T9"/>
                </a:cxn>
              </a:cxnLst>
              <a:rect l="T15" t="T16" r="T17" b="T18"/>
              <a:pathLst>
                <a:path w="20" h="26">
                  <a:moveTo>
                    <a:pt x="20" y="26"/>
                  </a:moveTo>
                  <a:lnTo>
                    <a:pt x="0" y="19"/>
                  </a:lnTo>
                  <a:lnTo>
                    <a:pt x="0" y="0"/>
                  </a:lnTo>
                  <a:lnTo>
                    <a:pt x="20" y="6"/>
                  </a:lnTo>
                  <a:lnTo>
                    <a:pt x="20" y="26"/>
                  </a:lnTo>
                  <a:close/>
                </a:path>
              </a:pathLst>
            </a:custGeom>
            <a:solidFill>
              <a:srgbClr val="000000"/>
            </a:solidFill>
            <a:ln w="9525">
              <a:solidFill>
                <a:schemeClr val="tx1"/>
              </a:solidFill>
              <a:round/>
              <a:headEnd/>
              <a:tailEnd/>
            </a:ln>
          </p:spPr>
          <p:txBody>
            <a:bodyPr/>
            <a:lstStyle/>
            <a:p>
              <a:endParaRPr lang="nl-NL"/>
            </a:p>
          </p:txBody>
        </p:sp>
        <p:sp>
          <p:nvSpPr>
            <p:cNvPr id="15554" name="Freeform 188"/>
            <p:cNvSpPr>
              <a:spLocks/>
            </p:cNvSpPr>
            <p:nvPr/>
          </p:nvSpPr>
          <p:spPr bwMode="auto">
            <a:xfrm>
              <a:off x="2638" y="3568"/>
              <a:ext cx="21" cy="21"/>
            </a:xfrm>
            <a:custGeom>
              <a:avLst/>
              <a:gdLst>
                <a:gd name="T0" fmla="*/ 30 w 39"/>
                <a:gd name="T1" fmla="*/ 324 h 32"/>
                <a:gd name="T2" fmla="*/ 25 w 39"/>
                <a:gd name="T3" fmla="*/ 324 h 32"/>
                <a:gd name="T4" fmla="*/ 0 w 39"/>
                <a:gd name="T5" fmla="*/ 132 h 32"/>
                <a:gd name="T6" fmla="*/ 12 w 39"/>
                <a:gd name="T7" fmla="*/ 0 h 32"/>
                <a:gd name="T8" fmla="*/ 37 w 39"/>
                <a:gd name="T9" fmla="*/ 192 h 32"/>
                <a:gd name="T10" fmla="*/ 30 w 39"/>
                <a:gd name="T11" fmla="*/ 324 h 32"/>
                <a:gd name="T12" fmla="*/ 0 60000 65536"/>
                <a:gd name="T13" fmla="*/ 0 60000 65536"/>
                <a:gd name="T14" fmla="*/ 0 60000 65536"/>
                <a:gd name="T15" fmla="*/ 0 60000 65536"/>
                <a:gd name="T16" fmla="*/ 0 60000 65536"/>
                <a:gd name="T17" fmla="*/ 0 60000 65536"/>
                <a:gd name="T18" fmla="*/ 0 w 39"/>
                <a:gd name="T19" fmla="*/ 0 h 32"/>
                <a:gd name="T20" fmla="*/ 39 w 39"/>
                <a:gd name="T21" fmla="*/ 32 h 32"/>
              </a:gdLst>
              <a:ahLst/>
              <a:cxnLst>
                <a:cxn ang="T12">
                  <a:pos x="T0" y="T1"/>
                </a:cxn>
                <a:cxn ang="T13">
                  <a:pos x="T2" y="T3"/>
                </a:cxn>
                <a:cxn ang="T14">
                  <a:pos x="T4" y="T5"/>
                </a:cxn>
                <a:cxn ang="T15">
                  <a:pos x="T6" y="T7"/>
                </a:cxn>
                <a:cxn ang="T16">
                  <a:pos x="T8" y="T9"/>
                </a:cxn>
                <a:cxn ang="T17">
                  <a:pos x="T10" y="T11"/>
                </a:cxn>
              </a:cxnLst>
              <a:rect l="T18" t="T19" r="T20" b="T21"/>
              <a:pathLst>
                <a:path w="39" h="32">
                  <a:moveTo>
                    <a:pt x="32" y="32"/>
                  </a:moveTo>
                  <a:lnTo>
                    <a:pt x="26" y="32"/>
                  </a:lnTo>
                  <a:lnTo>
                    <a:pt x="0" y="13"/>
                  </a:lnTo>
                  <a:lnTo>
                    <a:pt x="13" y="0"/>
                  </a:lnTo>
                  <a:lnTo>
                    <a:pt x="39" y="19"/>
                  </a:lnTo>
                  <a:lnTo>
                    <a:pt x="32" y="32"/>
                  </a:lnTo>
                  <a:close/>
                </a:path>
              </a:pathLst>
            </a:custGeom>
            <a:solidFill>
              <a:srgbClr val="000000"/>
            </a:solidFill>
            <a:ln w="9525">
              <a:solidFill>
                <a:schemeClr val="tx1"/>
              </a:solidFill>
              <a:round/>
              <a:headEnd/>
              <a:tailEnd/>
            </a:ln>
          </p:spPr>
          <p:txBody>
            <a:bodyPr/>
            <a:lstStyle/>
            <a:p>
              <a:endParaRPr lang="nl-NL"/>
            </a:p>
          </p:txBody>
        </p:sp>
        <p:sp>
          <p:nvSpPr>
            <p:cNvPr id="15555" name="Freeform 189"/>
            <p:cNvSpPr>
              <a:spLocks/>
            </p:cNvSpPr>
            <p:nvPr/>
          </p:nvSpPr>
          <p:spPr bwMode="auto">
            <a:xfrm>
              <a:off x="2635" y="3564"/>
              <a:ext cx="10" cy="12"/>
            </a:xfrm>
            <a:custGeom>
              <a:avLst/>
              <a:gdLst>
                <a:gd name="T0" fmla="*/ 3 w 20"/>
                <a:gd name="T1" fmla="*/ 122 h 19"/>
                <a:gd name="T2" fmla="*/ 3 w 20"/>
                <a:gd name="T3" fmla="*/ 122 h 19"/>
                <a:gd name="T4" fmla="*/ 0 w 20"/>
                <a:gd name="T5" fmla="*/ 83 h 19"/>
                <a:gd name="T6" fmla="*/ 6 w 20"/>
                <a:gd name="T7" fmla="*/ 0 h 19"/>
                <a:gd name="T8" fmla="*/ 8 w 20"/>
                <a:gd name="T9" fmla="*/ 39 h 19"/>
                <a:gd name="T10" fmla="*/ 3 w 20"/>
                <a:gd name="T11" fmla="*/ 122 h 19"/>
                <a:gd name="T12" fmla="*/ 0 60000 65536"/>
                <a:gd name="T13" fmla="*/ 0 60000 65536"/>
                <a:gd name="T14" fmla="*/ 0 60000 65536"/>
                <a:gd name="T15" fmla="*/ 0 60000 65536"/>
                <a:gd name="T16" fmla="*/ 0 60000 65536"/>
                <a:gd name="T17" fmla="*/ 0 60000 65536"/>
                <a:gd name="T18" fmla="*/ 0 w 20"/>
                <a:gd name="T19" fmla="*/ 0 h 19"/>
                <a:gd name="T20" fmla="*/ 20 w 20"/>
                <a:gd name="T21" fmla="*/ 19 h 19"/>
              </a:gdLst>
              <a:ahLst/>
              <a:cxnLst>
                <a:cxn ang="T12">
                  <a:pos x="T0" y="T1"/>
                </a:cxn>
                <a:cxn ang="T13">
                  <a:pos x="T2" y="T3"/>
                </a:cxn>
                <a:cxn ang="T14">
                  <a:pos x="T4" y="T5"/>
                </a:cxn>
                <a:cxn ang="T15">
                  <a:pos x="T6" y="T7"/>
                </a:cxn>
                <a:cxn ang="T16">
                  <a:pos x="T8" y="T9"/>
                </a:cxn>
                <a:cxn ang="T17">
                  <a:pos x="T10" y="T11"/>
                </a:cxn>
              </a:cxnLst>
              <a:rect l="T18" t="T19" r="T20" b="T21"/>
              <a:pathLst>
                <a:path w="20" h="19">
                  <a:moveTo>
                    <a:pt x="7" y="19"/>
                  </a:moveTo>
                  <a:lnTo>
                    <a:pt x="7" y="19"/>
                  </a:lnTo>
                  <a:lnTo>
                    <a:pt x="0" y="13"/>
                  </a:lnTo>
                  <a:lnTo>
                    <a:pt x="13" y="0"/>
                  </a:lnTo>
                  <a:lnTo>
                    <a:pt x="20" y="6"/>
                  </a:lnTo>
                  <a:lnTo>
                    <a:pt x="7" y="19"/>
                  </a:lnTo>
                  <a:close/>
                </a:path>
              </a:pathLst>
            </a:custGeom>
            <a:solidFill>
              <a:srgbClr val="000000"/>
            </a:solidFill>
            <a:ln w="9525">
              <a:solidFill>
                <a:schemeClr val="tx1"/>
              </a:solidFill>
              <a:round/>
              <a:headEnd/>
              <a:tailEnd/>
            </a:ln>
          </p:spPr>
          <p:txBody>
            <a:bodyPr/>
            <a:lstStyle/>
            <a:p>
              <a:endParaRPr lang="nl-NL"/>
            </a:p>
          </p:txBody>
        </p:sp>
        <p:sp>
          <p:nvSpPr>
            <p:cNvPr id="15556" name="Freeform 190"/>
            <p:cNvSpPr>
              <a:spLocks/>
            </p:cNvSpPr>
            <p:nvPr/>
          </p:nvSpPr>
          <p:spPr bwMode="auto">
            <a:xfrm>
              <a:off x="2615" y="3534"/>
              <a:ext cx="16" cy="25"/>
            </a:xfrm>
            <a:custGeom>
              <a:avLst/>
              <a:gdLst>
                <a:gd name="T0" fmla="*/ 8 w 32"/>
                <a:gd name="T1" fmla="*/ 298 h 39"/>
                <a:gd name="T2" fmla="*/ 0 w 32"/>
                <a:gd name="T3" fmla="*/ 99 h 39"/>
                <a:gd name="T4" fmla="*/ 6 w 32"/>
                <a:gd name="T5" fmla="*/ 0 h 39"/>
                <a:gd name="T6" fmla="*/ 13 w 32"/>
                <a:gd name="T7" fmla="*/ 199 h 39"/>
                <a:gd name="T8" fmla="*/ 8 w 32"/>
                <a:gd name="T9" fmla="*/ 298 h 39"/>
                <a:gd name="T10" fmla="*/ 0 60000 65536"/>
                <a:gd name="T11" fmla="*/ 0 60000 65536"/>
                <a:gd name="T12" fmla="*/ 0 60000 65536"/>
                <a:gd name="T13" fmla="*/ 0 60000 65536"/>
                <a:gd name="T14" fmla="*/ 0 60000 65536"/>
                <a:gd name="T15" fmla="*/ 0 w 32"/>
                <a:gd name="T16" fmla="*/ 0 h 39"/>
                <a:gd name="T17" fmla="*/ 32 w 32"/>
                <a:gd name="T18" fmla="*/ 39 h 39"/>
              </a:gdLst>
              <a:ahLst/>
              <a:cxnLst>
                <a:cxn ang="T10">
                  <a:pos x="T0" y="T1"/>
                </a:cxn>
                <a:cxn ang="T11">
                  <a:pos x="T2" y="T3"/>
                </a:cxn>
                <a:cxn ang="T12">
                  <a:pos x="T4" y="T5"/>
                </a:cxn>
                <a:cxn ang="T13">
                  <a:pos x="T6" y="T7"/>
                </a:cxn>
                <a:cxn ang="T14">
                  <a:pos x="T8" y="T9"/>
                </a:cxn>
              </a:cxnLst>
              <a:rect l="T15" t="T16" r="T17" b="T18"/>
              <a:pathLst>
                <a:path w="32" h="39">
                  <a:moveTo>
                    <a:pt x="19" y="39"/>
                  </a:moveTo>
                  <a:lnTo>
                    <a:pt x="0" y="13"/>
                  </a:lnTo>
                  <a:lnTo>
                    <a:pt x="13" y="0"/>
                  </a:lnTo>
                  <a:lnTo>
                    <a:pt x="32" y="26"/>
                  </a:lnTo>
                  <a:lnTo>
                    <a:pt x="19" y="39"/>
                  </a:lnTo>
                  <a:close/>
                </a:path>
              </a:pathLst>
            </a:custGeom>
            <a:solidFill>
              <a:srgbClr val="000000"/>
            </a:solidFill>
            <a:ln w="9525">
              <a:solidFill>
                <a:schemeClr val="tx1"/>
              </a:solidFill>
              <a:round/>
              <a:headEnd/>
              <a:tailEnd/>
            </a:ln>
          </p:spPr>
          <p:txBody>
            <a:bodyPr/>
            <a:lstStyle/>
            <a:p>
              <a:endParaRPr lang="nl-NL"/>
            </a:p>
          </p:txBody>
        </p:sp>
        <p:sp>
          <p:nvSpPr>
            <p:cNvPr id="15557" name="Freeform 191"/>
            <p:cNvSpPr>
              <a:spLocks/>
            </p:cNvSpPr>
            <p:nvPr/>
          </p:nvSpPr>
          <p:spPr bwMode="auto">
            <a:xfrm>
              <a:off x="1628" y="3186"/>
              <a:ext cx="17" cy="29"/>
            </a:xfrm>
            <a:custGeom>
              <a:avLst/>
              <a:gdLst>
                <a:gd name="T0" fmla="*/ 0 w 32"/>
                <a:gd name="T1" fmla="*/ 366 h 45"/>
                <a:gd name="T2" fmla="*/ 0 w 32"/>
                <a:gd name="T3" fmla="*/ 366 h 45"/>
                <a:gd name="T4" fmla="*/ 11 w 32"/>
                <a:gd name="T5" fmla="*/ 0 h 45"/>
                <a:gd name="T6" fmla="*/ 26 w 32"/>
                <a:gd name="T7" fmla="*/ 0 h 45"/>
                <a:gd name="T8" fmla="*/ 15 w 32"/>
                <a:gd name="T9" fmla="*/ 366 h 45"/>
                <a:gd name="T10" fmla="*/ 0 w 32"/>
                <a:gd name="T11" fmla="*/ 366 h 45"/>
                <a:gd name="T12" fmla="*/ 0 60000 65536"/>
                <a:gd name="T13" fmla="*/ 0 60000 65536"/>
                <a:gd name="T14" fmla="*/ 0 60000 65536"/>
                <a:gd name="T15" fmla="*/ 0 60000 65536"/>
                <a:gd name="T16" fmla="*/ 0 60000 65536"/>
                <a:gd name="T17" fmla="*/ 0 60000 65536"/>
                <a:gd name="T18" fmla="*/ 0 w 32"/>
                <a:gd name="T19" fmla="*/ 0 h 45"/>
                <a:gd name="T20" fmla="*/ 32 w 32"/>
                <a:gd name="T21" fmla="*/ 45 h 45"/>
              </a:gdLst>
              <a:ahLst/>
              <a:cxnLst>
                <a:cxn ang="T12">
                  <a:pos x="T0" y="T1"/>
                </a:cxn>
                <a:cxn ang="T13">
                  <a:pos x="T2" y="T3"/>
                </a:cxn>
                <a:cxn ang="T14">
                  <a:pos x="T4" y="T5"/>
                </a:cxn>
                <a:cxn ang="T15">
                  <a:pos x="T6" y="T7"/>
                </a:cxn>
                <a:cxn ang="T16">
                  <a:pos x="T8" y="T9"/>
                </a:cxn>
                <a:cxn ang="T17">
                  <a:pos x="T10" y="T11"/>
                </a:cxn>
              </a:cxnLst>
              <a:rect l="T18" t="T19" r="T20" b="T21"/>
              <a:pathLst>
                <a:path w="32" h="45">
                  <a:moveTo>
                    <a:pt x="0" y="45"/>
                  </a:moveTo>
                  <a:lnTo>
                    <a:pt x="0" y="45"/>
                  </a:lnTo>
                  <a:lnTo>
                    <a:pt x="13" y="0"/>
                  </a:lnTo>
                  <a:lnTo>
                    <a:pt x="32" y="0"/>
                  </a:lnTo>
                  <a:lnTo>
                    <a:pt x="19" y="45"/>
                  </a:lnTo>
                  <a:lnTo>
                    <a:pt x="0" y="45"/>
                  </a:lnTo>
                  <a:close/>
                </a:path>
              </a:pathLst>
            </a:custGeom>
            <a:solidFill>
              <a:srgbClr val="000000"/>
            </a:solidFill>
            <a:ln w="9525">
              <a:solidFill>
                <a:schemeClr val="tx1"/>
              </a:solidFill>
              <a:round/>
              <a:headEnd/>
              <a:tailEnd/>
            </a:ln>
          </p:spPr>
          <p:txBody>
            <a:bodyPr/>
            <a:lstStyle/>
            <a:p>
              <a:endParaRPr lang="nl-NL"/>
            </a:p>
          </p:txBody>
        </p:sp>
        <p:sp>
          <p:nvSpPr>
            <p:cNvPr id="15558" name="Freeform 192"/>
            <p:cNvSpPr>
              <a:spLocks/>
            </p:cNvSpPr>
            <p:nvPr/>
          </p:nvSpPr>
          <p:spPr bwMode="auto">
            <a:xfrm>
              <a:off x="1635" y="3169"/>
              <a:ext cx="17" cy="17"/>
            </a:xfrm>
            <a:custGeom>
              <a:avLst/>
              <a:gdLst>
                <a:gd name="T0" fmla="*/ 0 w 32"/>
                <a:gd name="T1" fmla="*/ 252 h 26"/>
                <a:gd name="T2" fmla="*/ 0 w 32"/>
                <a:gd name="T3" fmla="*/ 252 h 26"/>
                <a:gd name="T4" fmla="*/ 11 w 32"/>
                <a:gd name="T5" fmla="*/ 0 h 26"/>
                <a:gd name="T6" fmla="*/ 26 w 32"/>
                <a:gd name="T7" fmla="*/ 0 h 26"/>
                <a:gd name="T8" fmla="*/ 15 w 32"/>
                <a:gd name="T9" fmla="*/ 252 h 26"/>
                <a:gd name="T10" fmla="*/ 0 w 32"/>
                <a:gd name="T11" fmla="*/ 252 h 26"/>
                <a:gd name="T12" fmla="*/ 0 60000 65536"/>
                <a:gd name="T13" fmla="*/ 0 60000 65536"/>
                <a:gd name="T14" fmla="*/ 0 60000 65536"/>
                <a:gd name="T15" fmla="*/ 0 60000 65536"/>
                <a:gd name="T16" fmla="*/ 0 60000 65536"/>
                <a:gd name="T17" fmla="*/ 0 60000 65536"/>
                <a:gd name="T18" fmla="*/ 0 w 32"/>
                <a:gd name="T19" fmla="*/ 0 h 26"/>
                <a:gd name="T20" fmla="*/ 32 w 32"/>
                <a:gd name="T21" fmla="*/ 26 h 26"/>
              </a:gdLst>
              <a:ahLst/>
              <a:cxnLst>
                <a:cxn ang="T12">
                  <a:pos x="T0" y="T1"/>
                </a:cxn>
                <a:cxn ang="T13">
                  <a:pos x="T2" y="T3"/>
                </a:cxn>
                <a:cxn ang="T14">
                  <a:pos x="T4" y="T5"/>
                </a:cxn>
                <a:cxn ang="T15">
                  <a:pos x="T6" y="T7"/>
                </a:cxn>
                <a:cxn ang="T16">
                  <a:pos x="T8" y="T9"/>
                </a:cxn>
                <a:cxn ang="T17">
                  <a:pos x="T10" y="T11"/>
                </a:cxn>
              </a:cxnLst>
              <a:rect l="T18" t="T19" r="T20" b="T21"/>
              <a:pathLst>
                <a:path w="32" h="26">
                  <a:moveTo>
                    <a:pt x="0" y="26"/>
                  </a:moveTo>
                  <a:lnTo>
                    <a:pt x="0" y="26"/>
                  </a:lnTo>
                  <a:lnTo>
                    <a:pt x="13" y="0"/>
                  </a:lnTo>
                  <a:lnTo>
                    <a:pt x="32" y="0"/>
                  </a:lnTo>
                  <a:lnTo>
                    <a:pt x="19" y="26"/>
                  </a:lnTo>
                  <a:lnTo>
                    <a:pt x="0" y="26"/>
                  </a:lnTo>
                  <a:close/>
                </a:path>
              </a:pathLst>
            </a:custGeom>
            <a:solidFill>
              <a:srgbClr val="000000"/>
            </a:solidFill>
            <a:ln w="9525">
              <a:solidFill>
                <a:schemeClr val="tx1"/>
              </a:solidFill>
              <a:round/>
              <a:headEnd/>
              <a:tailEnd/>
            </a:ln>
          </p:spPr>
          <p:txBody>
            <a:bodyPr/>
            <a:lstStyle/>
            <a:p>
              <a:endParaRPr lang="nl-NL"/>
            </a:p>
          </p:txBody>
        </p:sp>
        <p:sp>
          <p:nvSpPr>
            <p:cNvPr id="15559" name="Freeform 193"/>
            <p:cNvSpPr>
              <a:spLocks/>
            </p:cNvSpPr>
            <p:nvPr/>
          </p:nvSpPr>
          <p:spPr bwMode="auto">
            <a:xfrm>
              <a:off x="1649" y="3118"/>
              <a:ext cx="20" cy="30"/>
            </a:xfrm>
            <a:custGeom>
              <a:avLst/>
              <a:gdLst>
                <a:gd name="T0" fmla="*/ 0 w 38"/>
                <a:gd name="T1" fmla="*/ 310 h 46"/>
                <a:gd name="T2" fmla="*/ 18 w 38"/>
                <a:gd name="T3" fmla="*/ 0 h 46"/>
                <a:gd name="T4" fmla="*/ 27 w 38"/>
                <a:gd name="T5" fmla="*/ 123 h 46"/>
                <a:gd name="T6" fmla="*/ 8 w 38"/>
                <a:gd name="T7" fmla="*/ 432 h 46"/>
                <a:gd name="T8" fmla="*/ 0 w 38"/>
                <a:gd name="T9" fmla="*/ 310 h 46"/>
                <a:gd name="T10" fmla="*/ 0 60000 65536"/>
                <a:gd name="T11" fmla="*/ 0 60000 65536"/>
                <a:gd name="T12" fmla="*/ 0 60000 65536"/>
                <a:gd name="T13" fmla="*/ 0 60000 65536"/>
                <a:gd name="T14" fmla="*/ 0 60000 65536"/>
                <a:gd name="T15" fmla="*/ 0 w 38"/>
                <a:gd name="T16" fmla="*/ 0 h 46"/>
                <a:gd name="T17" fmla="*/ 38 w 38"/>
                <a:gd name="T18" fmla="*/ 46 h 46"/>
              </a:gdLst>
              <a:ahLst/>
              <a:cxnLst>
                <a:cxn ang="T10">
                  <a:pos x="T0" y="T1"/>
                </a:cxn>
                <a:cxn ang="T11">
                  <a:pos x="T2" y="T3"/>
                </a:cxn>
                <a:cxn ang="T12">
                  <a:pos x="T4" y="T5"/>
                </a:cxn>
                <a:cxn ang="T13">
                  <a:pos x="T6" y="T7"/>
                </a:cxn>
                <a:cxn ang="T14">
                  <a:pos x="T8" y="T9"/>
                </a:cxn>
              </a:cxnLst>
              <a:rect l="T15" t="T16" r="T17" b="T18"/>
              <a:pathLst>
                <a:path w="38" h="46">
                  <a:moveTo>
                    <a:pt x="0" y="33"/>
                  </a:moveTo>
                  <a:lnTo>
                    <a:pt x="25" y="0"/>
                  </a:lnTo>
                  <a:lnTo>
                    <a:pt x="38" y="13"/>
                  </a:lnTo>
                  <a:lnTo>
                    <a:pt x="12" y="46"/>
                  </a:lnTo>
                  <a:lnTo>
                    <a:pt x="0" y="33"/>
                  </a:lnTo>
                  <a:close/>
                </a:path>
              </a:pathLst>
            </a:custGeom>
            <a:solidFill>
              <a:srgbClr val="000000"/>
            </a:solidFill>
            <a:ln w="9525">
              <a:solidFill>
                <a:schemeClr val="tx1"/>
              </a:solidFill>
              <a:round/>
              <a:headEnd/>
              <a:tailEnd/>
            </a:ln>
          </p:spPr>
          <p:txBody>
            <a:bodyPr/>
            <a:lstStyle/>
            <a:p>
              <a:endParaRPr lang="nl-NL"/>
            </a:p>
          </p:txBody>
        </p:sp>
        <p:sp>
          <p:nvSpPr>
            <p:cNvPr id="15560" name="Freeform 194"/>
            <p:cNvSpPr>
              <a:spLocks/>
            </p:cNvSpPr>
            <p:nvPr/>
          </p:nvSpPr>
          <p:spPr bwMode="auto">
            <a:xfrm>
              <a:off x="1662" y="3106"/>
              <a:ext cx="17" cy="21"/>
            </a:xfrm>
            <a:custGeom>
              <a:avLst/>
              <a:gdLst>
                <a:gd name="T0" fmla="*/ 0 w 33"/>
                <a:gd name="T1" fmla="*/ 192 h 32"/>
                <a:gd name="T2" fmla="*/ 0 w 33"/>
                <a:gd name="T3" fmla="*/ 192 h 32"/>
                <a:gd name="T4" fmla="*/ 11 w 33"/>
                <a:gd name="T5" fmla="*/ 0 h 32"/>
                <a:gd name="T6" fmla="*/ 19 w 33"/>
                <a:gd name="T7" fmla="*/ 132 h 32"/>
                <a:gd name="T8" fmla="*/ 7 w 33"/>
                <a:gd name="T9" fmla="*/ 324 h 32"/>
                <a:gd name="T10" fmla="*/ 0 w 33"/>
                <a:gd name="T11" fmla="*/ 192 h 32"/>
                <a:gd name="T12" fmla="*/ 0 60000 65536"/>
                <a:gd name="T13" fmla="*/ 0 60000 65536"/>
                <a:gd name="T14" fmla="*/ 0 60000 65536"/>
                <a:gd name="T15" fmla="*/ 0 60000 65536"/>
                <a:gd name="T16" fmla="*/ 0 60000 65536"/>
                <a:gd name="T17" fmla="*/ 0 60000 65536"/>
                <a:gd name="T18" fmla="*/ 0 w 33"/>
                <a:gd name="T19" fmla="*/ 0 h 32"/>
                <a:gd name="T20" fmla="*/ 33 w 33"/>
                <a:gd name="T21" fmla="*/ 32 h 32"/>
              </a:gdLst>
              <a:ahLst/>
              <a:cxnLst>
                <a:cxn ang="T12">
                  <a:pos x="T0" y="T1"/>
                </a:cxn>
                <a:cxn ang="T13">
                  <a:pos x="T2" y="T3"/>
                </a:cxn>
                <a:cxn ang="T14">
                  <a:pos x="T4" y="T5"/>
                </a:cxn>
                <a:cxn ang="T15">
                  <a:pos x="T6" y="T7"/>
                </a:cxn>
                <a:cxn ang="T16">
                  <a:pos x="T8" y="T9"/>
                </a:cxn>
                <a:cxn ang="T17">
                  <a:pos x="T10" y="T11"/>
                </a:cxn>
              </a:cxnLst>
              <a:rect l="T18" t="T19" r="T20" b="T21"/>
              <a:pathLst>
                <a:path w="33" h="32">
                  <a:moveTo>
                    <a:pt x="0" y="19"/>
                  </a:moveTo>
                  <a:lnTo>
                    <a:pt x="0" y="19"/>
                  </a:lnTo>
                  <a:lnTo>
                    <a:pt x="20" y="0"/>
                  </a:lnTo>
                  <a:lnTo>
                    <a:pt x="33" y="13"/>
                  </a:lnTo>
                  <a:lnTo>
                    <a:pt x="13" y="32"/>
                  </a:lnTo>
                  <a:lnTo>
                    <a:pt x="0" y="19"/>
                  </a:lnTo>
                  <a:close/>
                </a:path>
              </a:pathLst>
            </a:custGeom>
            <a:solidFill>
              <a:srgbClr val="000000"/>
            </a:solidFill>
            <a:ln w="9525">
              <a:solidFill>
                <a:schemeClr val="tx1"/>
              </a:solidFill>
              <a:round/>
              <a:headEnd/>
              <a:tailEnd/>
            </a:ln>
          </p:spPr>
          <p:txBody>
            <a:bodyPr/>
            <a:lstStyle/>
            <a:p>
              <a:endParaRPr lang="nl-NL"/>
            </a:p>
          </p:txBody>
        </p:sp>
        <p:sp>
          <p:nvSpPr>
            <p:cNvPr id="15561" name="Freeform 195"/>
            <p:cNvSpPr>
              <a:spLocks/>
            </p:cNvSpPr>
            <p:nvPr/>
          </p:nvSpPr>
          <p:spPr bwMode="auto">
            <a:xfrm>
              <a:off x="1689" y="3064"/>
              <a:ext cx="24" cy="29"/>
            </a:xfrm>
            <a:custGeom>
              <a:avLst/>
              <a:gdLst>
                <a:gd name="T0" fmla="*/ 0 w 45"/>
                <a:gd name="T1" fmla="*/ 207 h 46"/>
                <a:gd name="T2" fmla="*/ 28 w 45"/>
                <a:gd name="T3" fmla="*/ 0 h 46"/>
                <a:gd name="T4" fmla="*/ 38 w 45"/>
                <a:gd name="T5" fmla="*/ 81 h 46"/>
                <a:gd name="T6" fmla="*/ 11 w 45"/>
                <a:gd name="T7" fmla="*/ 287 h 46"/>
                <a:gd name="T8" fmla="*/ 0 w 45"/>
                <a:gd name="T9" fmla="*/ 207 h 46"/>
                <a:gd name="T10" fmla="*/ 0 60000 65536"/>
                <a:gd name="T11" fmla="*/ 0 60000 65536"/>
                <a:gd name="T12" fmla="*/ 0 60000 65536"/>
                <a:gd name="T13" fmla="*/ 0 60000 65536"/>
                <a:gd name="T14" fmla="*/ 0 60000 65536"/>
                <a:gd name="T15" fmla="*/ 0 w 45"/>
                <a:gd name="T16" fmla="*/ 0 h 46"/>
                <a:gd name="T17" fmla="*/ 45 w 45"/>
                <a:gd name="T18" fmla="*/ 46 h 46"/>
              </a:gdLst>
              <a:ahLst/>
              <a:cxnLst>
                <a:cxn ang="T10">
                  <a:pos x="T0" y="T1"/>
                </a:cxn>
                <a:cxn ang="T11">
                  <a:pos x="T2" y="T3"/>
                </a:cxn>
                <a:cxn ang="T12">
                  <a:pos x="T4" y="T5"/>
                </a:cxn>
                <a:cxn ang="T13">
                  <a:pos x="T6" y="T7"/>
                </a:cxn>
                <a:cxn ang="T14">
                  <a:pos x="T8" y="T9"/>
                </a:cxn>
              </a:cxnLst>
              <a:rect l="T15" t="T16" r="T17" b="T18"/>
              <a:pathLst>
                <a:path w="45" h="46">
                  <a:moveTo>
                    <a:pt x="0" y="33"/>
                  </a:moveTo>
                  <a:lnTo>
                    <a:pt x="33" y="0"/>
                  </a:lnTo>
                  <a:lnTo>
                    <a:pt x="45" y="13"/>
                  </a:lnTo>
                  <a:lnTo>
                    <a:pt x="13" y="46"/>
                  </a:lnTo>
                  <a:lnTo>
                    <a:pt x="0" y="33"/>
                  </a:lnTo>
                  <a:close/>
                </a:path>
              </a:pathLst>
            </a:custGeom>
            <a:solidFill>
              <a:srgbClr val="000000"/>
            </a:solidFill>
            <a:ln w="9525">
              <a:solidFill>
                <a:schemeClr val="tx1"/>
              </a:solidFill>
              <a:round/>
              <a:headEnd/>
              <a:tailEnd/>
            </a:ln>
          </p:spPr>
          <p:txBody>
            <a:bodyPr/>
            <a:lstStyle/>
            <a:p>
              <a:endParaRPr lang="nl-NL"/>
            </a:p>
          </p:txBody>
        </p:sp>
        <p:sp>
          <p:nvSpPr>
            <p:cNvPr id="15562" name="Freeform 196"/>
            <p:cNvSpPr>
              <a:spLocks/>
            </p:cNvSpPr>
            <p:nvPr/>
          </p:nvSpPr>
          <p:spPr bwMode="auto">
            <a:xfrm>
              <a:off x="1706" y="3056"/>
              <a:ext cx="17" cy="16"/>
            </a:xfrm>
            <a:custGeom>
              <a:avLst/>
              <a:gdLst>
                <a:gd name="T0" fmla="*/ 0 w 32"/>
                <a:gd name="T1" fmla="*/ 90 h 25"/>
                <a:gd name="T2" fmla="*/ 0 w 32"/>
                <a:gd name="T3" fmla="*/ 90 h 25"/>
                <a:gd name="T4" fmla="*/ 15 w 32"/>
                <a:gd name="T5" fmla="*/ 0 h 25"/>
                <a:gd name="T6" fmla="*/ 26 w 32"/>
                <a:gd name="T7" fmla="*/ 90 h 25"/>
                <a:gd name="T8" fmla="*/ 10 w 32"/>
                <a:gd name="T9" fmla="*/ 188 h 25"/>
                <a:gd name="T10" fmla="*/ 0 w 32"/>
                <a:gd name="T11" fmla="*/ 90 h 25"/>
                <a:gd name="T12" fmla="*/ 0 60000 65536"/>
                <a:gd name="T13" fmla="*/ 0 60000 65536"/>
                <a:gd name="T14" fmla="*/ 0 60000 65536"/>
                <a:gd name="T15" fmla="*/ 0 60000 65536"/>
                <a:gd name="T16" fmla="*/ 0 60000 65536"/>
                <a:gd name="T17" fmla="*/ 0 60000 65536"/>
                <a:gd name="T18" fmla="*/ 0 w 32"/>
                <a:gd name="T19" fmla="*/ 0 h 25"/>
                <a:gd name="T20" fmla="*/ 32 w 32"/>
                <a:gd name="T21" fmla="*/ 25 h 25"/>
              </a:gdLst>
              <a:ahLst/>
              <a:cxnLst>
                <a:cxn ang="T12">
                  <a:pos x="T0" y="T1"/>
                </a:cxn>
                <a:cxn ang="T13">
                  <a:pos x="T2" y="T3"/>
                </a:cxn>
                <a:cxn ang="T14">
                  <a:pos x="T4" y="T5"/>
                </a:cxn>
                <a:cxn ang="T15">
                  <a:pos x="T6" y="T7"/>
                </a:cxn>
                <a:cxn ang="T16">
                  <a:pos x="T8" y="T9"/>
                </a:cxn>
                <a:cxn ang="T17">
                  <a:pos x="T10" y="T11"/>
                </a:cxn>
              </a:cxnLst>
              <a:rect l="T18" t="T19" r="T20" b="T21"/>
              <a:pathLst>
                <a:path w="32" h="25">
                  <a:moveTo>
                    <a:pt x="0" y="12"/>
                  </a:moveTo>
                  <a:lnTo>
                    <a:pt x="0" y="12"/>
                  </a:lnTo>
                  <a:lnTo>
                    <a:pt x="19" y="0"/>
                  </a:lnTo>
                  <a:lnTo>
                    <a:pt x="32" y="12"/>
                  </a:lnTo>
                  <a:lnTo>
                    <a:pt x="12" y="25"/>
                  </a:lnTo>
                  <a:lnTo>
                    <a:pt x="0" y="12"/>
                  </a:lnTo>
                  <a:close/>
                </a:path>
              </a:pathLst>
            </a:custGeom>
            <a:solidFill>
              <a:srgbClr val="000000"/>
            </a:solidFill>
            <a:ln w="9525">
              <a:solidFill>
                <a:schemeClr val="tx1"/>
              </a:solidFill>
              <a:round/>
              <a:headEnd/>
              <a:tailEnd/>
            </a:ln>
          </p:spPr>
          <p:txBody>
            <a:bodyPr/>
            <a:lstStyle/>
            <a:p>
              <a:endParaRPr lang="nl-NL"/>
            </a:p>
          </p:txBody>
        </p:sp>
        <p:sp>
          <p:nvSpPr>
            <p:cNvPr id="15563" name="Freeform 197"/>
            <p:cNvSpPr>
              <a:spLocks/>
            </p:cNvSpPr>
            <p:nvPr/>
          </p:nvSpPr>
          <p:spPr bwMode="auto">
            <a:xfrm>
              <a:off x="1737" y="3017"/>
              <a:ext cx="30" cy="34"/>
            </a:xfrm>
            <a:custGeom>
              <a:avLst/>
              <a:gdLst>
                <a:gd name="T0" fmla="*/ 0 w 58"/>
                <a:gd name="T1" fmla="*/ 320 h 52"/>
                <a:gd name="T2" fmla="*/ 34 w 58"/>
                <a:gd name="T3" fmla="*/ 0 h 52"/>
                <a:gd name="T4" fmla="*/ 34 w 58"/>
                <a:gd name="T5" fmla="*/ 194 h 52"/>
                <a:gd name="T6" fmla="*/ 0 w 58"/>
                <a:gd name="T7" fmla="*/ 504 h 52"/>
                <a:gd name="T8" fmla="*/ 0 w 58"/>
                <a:gd name="T9" fmla="*/ 320 h 52"/>
                <a:gd name="T10" fmla="*/ 0 60000 65536"/>
                <a:gd name="T11" fmla="*/ 0 60000 65536"/>
                <a:gd name="T12" fmla="*/ 0 60000 65536"/>
                <a:gd name="T13" fmla="*/ 0 60000 65536"/>
                <a:gd name="T14" fmla="*/ 0 60000 65536"/>
                <a:gd name="T15" fmla="*/ 0 w 58"/>
                <a:gd name="T16" fmla="*/ 0 h 52"/>
                <a:gd name="T17" fmla="*/ 58 w 58"/>
                <a:gd name="T18" fmla="*/ 52 h 52"/>
              </a:gdLst>
              <a:ahLst/>
              <a:cxnLst>
                <a:cxn ang="T10">
                  <a:pos x="T0" y="T1"/>
                </a:cxn>
                <a:cxn ang="T11">
                  <a:pos x="T2" y="T3"/>
                </a:cxn>
                <a:cxn ang="T12">
                  <a:pos x="T4" y="T5"/>
                </a:cxn>
                <a:cxn ang="T13">
                  <a:pos x="T6" y="T7"/>
                </a:cxn>
                <a:cxn ang="T14">
                  <a:pos x="T8" y="T9"/>
                </a:cxn>
              </a:cxnLst>
              <a:rect l="T15" t="T16" r="T17" b="T18"/>
              <a:pathLst>
                <a:path w="58" h="52">
                  <a:moveTo>
                    <a:pt x="0" y="33"/>
                  </a:moveTo>
                  <a:lnTo>
                    <a:pt x="58" y="0"/>
                  </a:lnTo>
                  <a:lnTo>
                    <a:pt x="58" y="20"/>
                  </a:lnTo>
                  <a:lnTo>
                    <a:pt x="0" y="52"/>
                  </a:lnTo>
                  <a:lnTo>
                    <a:pt x="0" y="33"/>
                  </a:lnTo>
                  <a:close/>
                </a:path>
              </a:pathLst>
            </a:custGeom>
            <a:solidFill>
              <a:srgbClr val="000000"/>
            </a:solidFill>
            <a:ln w="9525">
              <a:solidFill>
                <a:schemeClr val="tx1"/>
              </a:solidFill>
              <a:round/>
              <a:headEnd/>
              <a:tailEnd/>
            </a:ln>
          </p:spPr>
          <p:txBody>
            <a:bodyPr/>
            <a:lstStyle/>
            <a:p>
              <a:endParaRPr lang="nl-NL"/>
            </a:p>
          </p:txBody>
        </p:sp>
        <p:sp>
          <p:nvSpPr>
            <p:cNvPr id="15564" name="Freeform 198"/>
            <p:cNvSpPr>
              <a:spLocks/>
            </p:cNvSpPr>
            <p:nvPr/>
          </p:nvSpPr>
          <p:spPr bwMode="auto">
            <a:xfrm>
              <a:off x="1767" y="3013"/>
              <a:ext cx="3" cy="17"/>
            </a:xfrm>
            <a:custGeom>
              <a:avLst/>
              <a:gdLst>
                <a:gd name="T0" fmla="*/ 0 w 6"/>
                <a:gd name="T1" fmla="*/ 58 h 26"/>
                <a:gd name="T2" fmla="*/ 0 w 6"/>
                <a:gd name="T3" fmla="*/ 58 h 26"/>
                <a:gd name="T4" fmla="*/ 3 w 6"/>
                <a:gd name="T5" fmla="*/ 0 h 26"/>
                <a:gd name="T6" fmla="*/ 3 w 6"/>
                <a:gd name="T7" fmla="*/ 184 h 26"/>
                <a:gd name="T8" fmla="*/ 0 w 6"/>
                <a:gd name="T9" fmla="*/ 252 h 26"/>
                <a:gd name="T10" fmla="*/ 0 w 6"/>
                <a:gd name="T11" fmla="*/ 58 h 26"/>
                <a:gd name="T12" fmla="*/ 0 60000 65536"/>
                <a:gd name="T13" fmla="*/ 0 60000 65536"/>
                <a:gd name="T14" fmla="*/ 0 60000 65536"/>
                <a:gd name="T15" fmla="*/ 0 60000 65536"/>
                <a:gd name="T16" fmla="*/ 0 60000 65536"/>
                <a:gd name="T17" fmla="*/ 0 60000 65536"/>
                <a:gd name="T18" fmla="*/ 0 w 6"/>
                <a:gd name="T19" fmla="*/ 0 h 26"/>
                <a:gd name="T20" fmla="*/ 6 w 6"/>
                <a:gd name="T21" fmla="*/ 26 h 26"/>
              </a:gdLst>
              <a:ahLst/>
              <a:cxnLst>
                <a:cxn ang="T12">
                  <a:pos x="T0" y="T1"/>
                </a:cxn>
                <a:cxn ang="T13">
                  <a:pos x="T2" y="T3"/>
                </a:cxn>
                <a:cxn ang="T14">
                  <a:pos x="T4" y="T5"/>
                </a:cxn>
                <a:cxn ang="T15">
                  <a:pos x="T6" y="T7"/>
                </a:cxn>
                <a:cxn ang="T16">
                  <a:pos x="T8" y="T9"/>
                </a:cxn>
                <a:cxn ang="T17">
                  <a:pos x="T10" y="T11"/>
                </a:cxn>
              </a:cxnLst>
              <a:rect l="T18" t="T19" r="T20" b="T21"/>
              <a:pathLst>
                <a:path w="6" h="26">
                  <a:moveTo>
                    <a:pt x="0" y="6"/>
                  </a:moveTo>
                  <a:lnTo>
                    <a:pt x="0" y="6"/>
                  </a:lnTo>
                  <a:lnTo>
                    <a:pt x="6" y="0"/>
                  </a:lnTo>
                  <a:lnTo>
                    <a:pt x="6" y="19"/>
                  </a:lnTo>
                  <a:lnTo>
                    <a:pt x="0" y="26"/>
                  </a:lnTo>
                  <a:lnTo>
                    <a:pt x="0" y="6"/>
                  </a:lnTo>
                  <a:close/>
                </a:path>
              </a:pathLst>
            </a:custGeom>
            <a:solidFill>
              <a:srgbClr val="000000"/>
            </a:solidFill>
            <a:ln w="9525">
              <a:solidFill>
                <a:schemeClr val="tx1"/>
              </a:solidFill>
              <a:round/>
              <a:headEnd/>
              <a:tailEnd/>
            </a:ln>
          </p:spPr>
          <p:txBody>
            <a:bodyPr/>
            <a:lstStyle/>
            <a:p>
              <a:endParaRPr lang="nl-NL"/>
            </a:p>
          </p:txBody>
        </p:sp>
        <p:sp>
          <p:nvSpPr>
            <p:cNvPr id="15565" name="Freeform 199"/>
            <p:cNvSpPr>
              <a:spLocks/>
            </p:cNvSpPr>
            <p:nvPr/>
          </p:nvSpPr>
          <p:spPr bwMode="auto">
            <a:xfrm>
              <a:off x="1791" y="2980"/>
              <a:ext cx="37" cy="33"/>
            </a:xfrm>
            <a:custGeom>
              <a:avLst/>
              <a:gdLst>
                <a:gd name="T0" fmla="*/ 0 w 71"/>
                <a:gd name="T1" fmla="*/ 216 h 52"/>
                <a:gd name="T2" fmla="*/ 45 w 71"/>
                <a:gd name="T3" fmla="*/ 0 h 52"/>
                <a:gd name="T4" fmla="*/ 45 w 71"/>
                <a:gd name="T5" fmla="*/ 135 h 52"/>
                <a:gd name="T6" fmla="*/ 0 w 71"/>
                <a:gd name="T7" fmla="*/ 352 h 52"/>
                <a:gd name="T8" fmla="*/ 0 w 71"/>
                <a:gd name="T9" fmla="*/ 216 h 52"/>
                <a:gd name="T10" fmla="*/ 0 60000 65536"/>
                <a:gd name="T11" fmla="*/ 0 60000 65536"/>
                <a:gd name="T12" fmla="*/ 0 60000 65536"/>
                <a:gd name="T13" fmla="*/ 0 60000 65536"/>
                <a:gd name="T14" fmla="*/ 0 60000 65536"/>
                <a:gd name="T15" fmla="*/ 0 w 71"/>
                <a:gd name="T16" fmla="*/ 0 h 52"/>
                <a:gd name="T17" fmla="*/ 71 w 71"/>
                <a:gd name="T18" fmla="*/ 52 h 52"/>
              </a:gdLst>
              <a:ahLst/>
              <a:cxnLst>
                <a:cxn ang="T10">
                  <a:pos x="T0" y="T1"/>
                </a:cxn>
                <a:cxn ang="T11">
                  <a:pos x="T2" y="T3"/>
                </a:cxn>
                <a:cxn ang="T12">
                  <a:pos x="T4" y="T5"/>
                </a:cxn>
                <a:cxn ang="T13">
                  <a:pos x="T6" y="T7"/>
                </a:cxn>
                <a:cxn ang="T14">
                  <a:pos x="T8" y="T9"/>
                </a:cxn>
              </a:cxnLst>
              <a:rect l="T15" t="T16" r="T17" b="T18"/>
              <a:pathLst>
                <a:path w="71" h="52">
                  <a:moveTo>
                    <a:pt x="0" y="32"/>
                  </a:moveTo>
                  <a:lnTo>
                    <a:pt x="71" y="0"/>
                  </a:lnTo>
                  <a:lnTo>
                    <a:pt x="71" y="20"/>
                  </a:lnTo>
                  <a:lnTo>
                    <a:pt x="0" y="52"/>
                  </a:lnTo>
                  <a:lnTo>
                    <a:pt x="0" y="32"/>
                  </a:lnTo>
                  <a:close/>
                </a:path>
              </a:pathLst>
            </a:custGeom>
            <a:solidFill>
              <a:srgbClr val="000000"/>
            </a:solidFill>
            <a:ln w="9525">
              <a:solidFill>
                <a:schemeClr val="tx1"/>
              </a:solidFill>
              <a:round/>
              <a:headEnd/>
              <a:tailEnd/>
            </a:ln>
          </p:spPr>
          <p:txBody>
            <a:bodyPr/>
            <a:lstStyle/>
            <a:p>
              <a:endParaRPr lang="nl-NL"/>
            </a:p>
          </p:txBody>
        </p:sp>
        <p:sp>
          <p:nvSpPr>
            <p:cNvPr id="15566" name="Freeform 200"/>
            <p:cNvSpPr>
              <a:spLocks/>
            </p:cNvSpPr>
            <p:nvPr/>
          </p:nvSpPr>
          <p:spPr bwMode="auto">
            <a:xfrm>
              <a:off x="1845" y="2959"/>
              <a:ext cx="31" cy="25"/>
            </a:xfrm>
            <a:custGeom>
              <a:avLst/>
              <a:gdLst>
                <a:gd name="T0" fmla="*/ 0 w 58"/>
                <a:gd name="T1" fmla="*/ 145 h 39"/>
                <a:gd name="T2" fmla="*/ 50 w 58"/>
                <a:gd name="T3" fmla="*/ 0 h 39"/>
                <a:gd name="T4" fmla="*/ 50 w 58"/>
                <a:gd name="T5" fmla="*/ 145 h 39"/>
                <a:gd name="T6" fmla="*/ 0 w 58"/>
                <a:gd name="T7" fmla="*/ 298 h 39"/>
                <a:gd name="T8" fmla="*/ 0 w 58"/>
                <a:gd name="T9" fmla="*/ 145 h 39"/>
                <a:gd name="T10" fmla="*/ 0 60000 65536"/>
                <a:gd name="T11" fmla="*/ 0 60000 65536"/>
                <a:gd name="T12" fmla="*/ 0 60000 65536"/>
                <a:gd name="T13" fmla="*/ 0 60000 65536"/>
                <a:gd name="T14" fmla="*/ 0 60000 65536"/>
                <a:gd name="T15" fmla="*/ 0 w 58"/>
                <a:gd name="T16" fmla="*/ 0 h 39"/>
                <a:gd name="T17" fmla="*/ 58 w 58"/>
                <a:gd name="T18" fmla="*/ 39 h 39"/>
              </a:gdLst>
              <a:ahLst/>
              <a:cxnLst>
                <a:cxn ang="T10">
                  <a:pos x="T0" y="T1"/>
                </a:cxn>
                <a:cxn ang="T11">
                  <a:pos x="T2" y="T3"/>
                </a:cxn>
                <a:cxn ang="T12">
                  <a:pos x="T4" y="T5"/>
                </a:cxn>
                <a:cxn ang="T13">
                  <a:pos x="T6" y="T7"/>
                </a:cxn>
                <a:cxn ang="T14">
                  <a:pos x="T8" y="T9"/>
                </a:cxn>
              </a:cxnLst>
              <a:rect l="T15" t="T16" r="T17" b="T18"/>
              <a:pathLst>
                <a:path w="58" h="39">
                  <a:moveTo>
                    <a:pt x="0" y="19"/>
                  </a:moveTo>
                  <a:lnTo>
                    <a:pt x="58" y="0"/>
                  </a:lnTo>
                  <a:lnTo>
                    <a:pt x="58" y="19"/>
                  </a:lnTo>
                  <a:lnTo>
                    <a:pt x="0" y="39"/>
                  </a:lnTo>
                  <a:lnTo>
                    <a:pt x="0" y="19"/>
                  </a:lnTo>
                  <a:close/>
                </a:path>
              </a:pathLst>
            </a:custGeom>
            <a:solidFill>
              <a:srgbClr val="000000"/>
            </a:solidFill>
            <a:ln w="9525">
              <a:solidFill>
                <a:schemeClr val="tx1"/>
              </a:solidFill>
              <a:round/>
              <a:headEnd/>
              <a:tailEnd/>
            </a:ln>
          </p:spPr>
          <p:txBody>
            <a:bodyPr/>
            <a:lstStyle/>
            <a:p>
              <a:endParaRPr lang="nl-NL"/>
            </a:p>
          </p:txBody>
        </p:sp>
        <p:sp>
          <p:nvSpPr>
            <p:cNvPr id="15567" name="Freeform 201"/>
            <p:cNvSpPr>
              <a:spLocks/>
            </p:cNvSpPr>
            <p:nvPr/>
          </p:nvSpPr>
          <p:spPr bwMode="auto">
            <a:xfrm>
              <a:off x="1876" y="2959"/>
              <a:ext cx="3" cy="12"/>
            </a:xfrm>
            <a:custGeom>
              <a:avLst/>
              <a:gdLst>
                <a:gd name="T0" fmla="*/ 0 w 6"/>
                <a:gd name="T1" fmla="*/ 0 h 19"/>
                <a:gd name="T2" fmla="*/ 0 w 6"/>
                <a:gd name="T3" fmla="*/ 0 h 19"/>
                <a:gd name="T4" fmla="*/ 3 w 6"/>
                <a:gd name="T5" fmla="*/ 0 h 19"/>
                <a:gd name="T6" fmla="*/ 3 w 6"/>
                <a:gd name="T7" fmla="*/ 122 h 19"/>
                <a:gd name="T8" fmla="*/ 0 w 6"/>
                <a:gd name="T9" fmla="*/ 122 h 19"/>
                <a:gd name="T10" fmla="*/ 0 w 6"/>
                <a:gd name="T11" fmla="*/ 0 h 19"/>
                <a:gd name="T12" fmla="*/ 0 60000 65536"/>
                <a:gd name="T13" fmla="*/ 0 60000 65536"/>
                <a:gd name="T14" fmla="*/ 0 60000 65536"/>
                <a:gd name="T15" fmla="*/ 0 60000 65536"/>
                <a:gd name="T16" fmla="*/ 0 60000 65536"/>
                <a:gd name="T17" fmla="*/ 0 60000 65536"/>
                <a:gd name="T18" fmla="*/ 0 w 6"/>
                <a:gd name="T19" fmla="*/ 0 h 19"/>
                <a:gd name="T20" fmla="*/ 6 w 6"/>
                <a:gd name="T21" fmla="*/ 19 h 19"/>
              </a:gdLst>
              <a:ahLst/>
              <a:cxnLst>
                <a:cxn ang="T12">
                  <a:pos x="T0" y="T1"/>
                </a:cxn>
                <a:cxn ang="T13">
                  <a:pos x="T2" y="T3"/>
                </a:cxn>
                <a:cxn ang="T14">
                  <a:pos x="T4" y="T5"/>
                </a:cxn>
                <a:cxn ang="T15">
                  <a:pos x="T6" y="T7"/>
                </a:cxn>
                <a:cxn ang="T16">
                  <a:pos x="T8" y="T9"/>
                </a:cxn>
                <a:cxn ang="T17">
                  <a:pos x="T10" y="T11"/>
                </a:cxn>
              </a:cxnLst>
              <a:rect l="T18" t="T19" r="T20" b="T21"/>
              <a:pathLst>
                <a:path w="6" h="19">
                  <a:moveTo>
                    <a:pt x="0" y="0"/>
                  </a:moveTo>
                  <a:lnTo>
                    <a:pt x="0" y="0"/>
                  </a:lnTo>
                  <a:lnTo>
                    <a:pt x="6" y="0"/>
                  </a:lnTo>
                  <a:lnTo>
                    <a:pt x="6" y="19"/>
                  </a:lnTo>
                  <a:lnTo>
                    <a:pt x="0" y="19"/>
                  </a:lnTo>
                  <a:lnTo>
                    <a:pt x="0" y="0"/>
                  </a:lnTo>
                  <a:close/>
                </a:path>
              </a:pathLst>
            </a:custGeom>
            <a:solidFill>
              <a:srgbClr val="000000"/>
            </a:solidFill>
            <a:ln w="9525">
              <a:solidFill>
                <a:schemeClr val="tx1"/>
              </a:solidFill>
              <a:round/>
              <a:headEnd/>
              <a:tailEnd/>
            </a:ln>
          </p:spPr>
          <p:txBody>
            <a:bodyPr/>
            <a:lstStyle/>
            <a:p>
              <a:endParaRPr lang="nl-NL"/>
            </a:p>
          </p:txBody>
        </p:sp>
        <p:sp>
          <p:nvSpPr>
            <p:cNvPr id="15568" name="Freeform 202"/>
            <p:cNvSpPr>
              <a:spLocks/>
            </p:cNvSpPr>
            <p:nvPr/>
          </p:nvSpPr>
          <p:spPr bwMode="auto">
            <a:xfrm>
              <a:off x="1903" y="2946"/>
              <a:ext cx="13" cy="17"/>
            </a:xfrm>
            <a:custGeom>
              <a:avLst/>
              <a:gdLst>
                <a:gd name="T0" fmla="*/ 0 w 25"/>
                <a:gd name="T1" fmla="*/ 68 h 26"/>
                <a:gd name="T2" fmla="*/ 16 w 25"/>
                <a:gd name="T3" fmla="*/ 0 h 26"/>
                <a:gd name="T4" fmla="*/ 16 w 25"/>
                <a:gd name="T5" fmla="*/ 194 h 26"/>
                <a:gd name="T6" fmla="*/ 0 w 25"/>
                <a:gd name="T7" fmla="*/ 252 h 26"/>
                <a:gd name="T8" fmla="*/ 0 w 25"/>
                <a:gd name="T9" fmla="*/ 68 h 26"/>
                <a:gd name="T10" fmla="*/ 0 60000 65536"/>
                <a:gd name="T11" fmla="*/ 0 60000 65536"/>
                <a:gd name="T12" fmla="*/ 0 60000 65536"/>
                <a:gd name="T13" fmla="*/ 0 60000 65536"/>
                <a:gd name="T14" fmla="*/ 0 60000 65536"/>
                <a:gd name="T15" fmla="*/ 0 w 25"/>
                <a:gd name="T16" fmla="*/ 0 h 26"/>
                <a:gd name="T17" fmla="*/ 25 w 25"/>
                <a:gd name="T18" fmla="*/ 26 h 26"/>
              </a:gdLst>
              <a:ahLst/>
              <a:cxnLst>
                <a:cxn ang="T10">
                  <a:pos x="T0" y="T1"/>
                </a:cxn>
                <a:cxn ang="T11">
                  <a:pos x="T2" y="T3"/>
                </a:cxn>
                <a:cxn ang="T12">
                  <a:pos x="T4" y="T5"/>
                </a:cxn>
                <a:cxn ang="T13">
                  <a:pos x="T6" y="T7"/>
                </a:cxn>
                <a:cxn ang="T14">
                  <a:pos x="T8" y="T9"/>
                </a:cxn>
              </a:cxnLst>
              <a:rect l="T15" t="T16" r="T17" b="T18"/>
              <a:pathLst>
                <a:path w="25" h="26">
                  <a:moveTo>
                    <a:pt x="0" y="7"/>
                  </a:moveTo>
                  <a:lnTo>
                    <a:pt x="25" y="0"/>
                  </a:lnTo>
                  <a:lnTo>
                    <a:pt x="25" y="20"/>
                  </a:lnTo>
                  <a:lnTo>
                    <a:pt x="0" y="26"/>
                  </a:lnTo>
                  <a:lnTo>
                    <a:pt x="0" y="7"/>
                  </a:lnTo>
                  <a:close/>
                </a:path>
              </a:pathLst>
            </a:custGeom>
            <a:solidFill>
              <a:srgbClr val="000000"/>
            </a:solidFill>
            <a:ln w="9525">
              <a:solidFill>
                <a:schemeClr val="tx1"/>
              </a:solidFill>
              <a:round/>
              <a:headEnd/>
              <a:tailEnd/>
            </a:ln>
          </p:spPr>
          <p:txBody>
            <a:bodyPr/>
            <a:lstStyle/>
            <a:p>
              <a:endParaRPr lang="nl-NL"/>
            </a:p>
          </p:txBody>
        </p:sp>
        <p:sp>
          <p:nvSpPr>
            <p:cNvPr id="15569" name="Freeform 203"/>
            <p:cNvSpPr>
              <a:spLocks/>
            </p:cNvSpPr>
            <p:nvPr/>
          </p:nvSpPr>
          <p:spPr bwMode="auto">
            <a:xfrm>
              <a:off x="1916" y="2942"/>
              <a:ext cx="24" cy="17"/>
            </a:xfrm>
            <a:custGeom>
              <a:avLst/>
              <a:gdLst>
                <a:gd name="T0" fmla="*/ 0 w 46"/>
                <a:gd name="T1" fmla="*/ 58 h 26"/>
                <a:gd name="T2" fmla="*/ 0 w 46"/>
                <a:gd name="T3" fmla="*/ 58 h 26"/>
                <a:gd name="T4" fmla="*/ 30 w 46"/>
                <a:gd name="T5" fmla="*/ 0 h 26"/>
                <a:gd name="T6" fmla="*/ 30 w 46"/>
                <a:gd name="T7" fmla="*/ 184 h 26"/>
                <a:gd name="T8" fmla="*/ 0 w 46"/>
                <a:gd name="T9" fmla="*/ 252 h 26"/>
                <a:gd name="T10" fmla="*/ 0 w 46"/>
                <a:gd name="T11" fmla="*/ 58 h 26"/>
                <a:gd name="T12" fmla="*/ 0 60000 65536"/>
                <a:gd name="T13" fmla="*/ 0 60000 65536"/>
                <a:gd name="T14" fmla="*/ 0 60000 65536"/>
                <a:gd name="T15" fmla="*/ 0 60000 65536"/>
                <a:gd name="T16" fmla="*/ 0 60000 65536"/>
                <a:gd name="T17" fmla="*/ 0 60000 65536"/>
                <a:gd name="T18" fmla="*/ 0 w 46"/>
                <a:gd name="T19" fmla="*/ 0 h 26"/>
                <a:gd name="T20" fmla="*/ 46 w 46"/>
                <a:gd name="T21" fmla="*/ 26 h 26"/>
              </a:gdLst>
              <a:ahLst/>
              <a:cxnLst>
                <a:cxn ang="T12">
                  <a:pos x="T0" y="T1"/>
                </a:cxn>
                <a:cxn ang="T13">
                  <a:pos x="T2" y="T3"/>
                </a:cxn>
                <a:cxn ang="T14">
                  <a:pos x="T4" y="T5"/>
                </a:cxn>
                <a:cxn ang="T15">
                  <a:pos x="T6" y="T7"/>
                </a:cxn>
                <a:cxn ang="T16">
                  <a:pos x="T8" y="T9"/>
                </a:cxn>
                <a:cxn ang="T17">
                  <a:pos x="T10" y="T11"/>
                </a:cxn>
              </a:cxnLst>
              <a:rect l="T18" t="T19" r="T20" b="T21"/>
              <a:pathLst>
                <a:path w="46" h="26">
                  <a:moveTo>
                    <a:pt x="0" y="6"/>
                  </a:moveTo>
                  <a:lnTo>
                    <a:pt x="0" y="6"/>
                  </a:lnTo>
                  <a:lnTo>
                    <a:pt x="46" y="0"/>
                  </a:lnTo>
                  <a:lnTo>
                    <a:pt x="46" y="19"/>
                  </a:lnTo>
                  <a:lnTo>
                    <a:pt x="0" y="26"/>
                  </a:lnTo>
                  <a:lnTo>
                    <a:pt x="0" y="6"/>
                  </a:lnTo>
                  <a:close/>
                </a:path>
              </a:pathLst>
            </a:custGeom>
            <a:solidFill>
              <a:srgbClr val="000000"/>
            </a:solidFill>
            <a:ln w="9525">
              <a:solidFill>
                <a:schemeClr val="tx1"/>
              </a:solidFill>
              <a:round/>
              <a:headEnd/>
              <a:tailEnd/>
            </a:ln>
          </p:spPr>
          <p:txBody>
            <a:bodyPr/>
            <a:lstStyle/>
            <a:p>
              <a:endParaRPr lang="nl-NL"/>
            </a:p>
          </p:txBody>
        </p:sp>
        <p:sp>
          <p:nvSpPr>
            <p:cNvPr id="15570" name="Freeform 204"/>
            <p:cNvSpPr>
              <a:spLocks/>
            </p:cNvSpPr>
            <p:nvPr/>
          </p:nvSpPr>
          <p:spPr bwMode="auto">
            <a:xfrm>
              <a:off x="1961" y="2930"/>
              <a:ext cx="40" cy="20"/>
            </a:xfrm>
            <a:custGeom>
              <a:avLst/>
              <a:gdLst>
                <a:gd name="T0" fmla="*/ 0 w 77"/>
                <a:gd name="T1" fmla="*/ 74 h 32"/>
                <a:gd name="T2" fmla="*/ 47 w 77"/>
                <a:gd name="T3" fmla="*/ 0 h 32"/>
                <a:gd name="T4" fmla="*/ 47 w 77"/>
                <a:gd name="T5" fmla="*/ 107 h 32"/>
                <a:gd name="T6" fmla="*/ 0 w 77"/>
                <a:gd name="T7" fmla="*/ 181 h 32"/>
                <a:gd name="T8" fmla="*/ 0 w 77"/>
                <a:gd name="T9" fmla="*/ 74 h 32"/>
                <a:gd name="T10" fmla="*/ 0 60000 65536"/>
                <a:gd name="T11" fmla="*/ 0 60000 65536"/>
                <a:gd name="T12" fmla="*/ 0 60000 65536"/>
                <a:gd name="T13" fmla="*/ 0 60000 65536"/>
                <a:gd name="T14" fmla="*/ 0 60000 65536"/>
                <a:gd name="T15" fmla="*/ 0 w 77"/>
                <a:gd name="T16" fmla="*/ 0 h 32"/>
                <a:gd name="T17" fmla="*/ 77 w 77"/>
                <a:gd name="T18" fmla="*/ 32 h 32"/>
              </a:gdLst>
              <a:ahLst/>
              <a:cxnLst>
                <a:cxn ang="T10">
                  <a:pos x="T0" y="T1"/>
                </a:cxn>
                <a:cxn ang="T11">
                  <a:pos x="T2" y="T3"/>
                </a:cxn>
                <a:cxn ang="T12">
                  <a:pos x="T4" y="T5"/>
                </a:cxn>
                <a:cxn ang="T13">
                  <a:pos x="T6" y="T7"/>
                </a:cxn>
                <a:cxn ang="T14">
                  <a:pos x="T8" y="T9"/>
                </a:cxn>
              </a:cxnLst>
              <a:rect l="T15" t="T16" r="T17" b="T18"/>
              <a:pathLst>
                <a:path w="77" h="32">
                  <a:moveTo>
                    <a:pt x="0" y="13"/>
                  </a:moveTo>
                  <a:lnTo>
                    <a:pt x="77" y="0"/>
                  </a:lnTo>
                  <a:lnTo>
                    <a:pt x="77" y="19"/>
                  </a:lnTo>
                  <a:lnTo>
                    <a:pt x="0" y="32"/>
                  </a:lnTo>
                  <a:lnTo>
                    <a:pt x="0" y="13"/>
                  </a:lnTo>
                  <a:close/>
                </a:path>
              </a:pathLst>
            </a:custGeom>
            <a:solidFill>
              <a:srgbClr val="000000"/>
            </a:solidFill>
            <a:ln w="9525">
              <a:solidFill>
                <a:schemeClr val="tx1"/>
              </a:solidFill>
              <a:round/>
              <a:headEnd/>
              <a:tailEnd/>
            </a:ln>
          </p:spPr>
          <p:txBody>
            <a:bodyPr/>
            <a:lstStyle/>
            <a:p>
              <a:endParaRPr lang="nl-NL"/>
            </a:p>
          </p:txBody>
        </p:sp>
        <p:sp>
          <p:nvSpPr>
            <p:cNvPr id="15571" name="Freeform 205"/>
            <p:cNvSpPr>
              <a:spLocks/>
            </p:cNvSpPr>
            <p:nvPr/>
          </p:nvSpPr>
          <p:spPr bwMode="auto">
            <a:xfrm>
              <a:off x="2021" y="2921"/>
              <a:ext cx="28" cy="17"/>
            </a:xfrm>
            <a:custGeom>
              <a:avLst/>
              <a:gdLst>
                <a:gd name="T0" fmla="*/ 0 w 52"/>
                <a:gd name="T1" fmla="*/ 58 h 26"/>
                <a:gd name="T2" fmla="*/ 49 w 52"/>
                <a:gd name="T3" fmla="*/ 0 h 26"/>
                <a:gd name="T4" fmla="*/ 49 w 52"/>
                <a:gd name="T5" fmla="*/ 184 h 26"/>
                <a:gd name="T6" fmla="*/ 0 w 52"/>
                <a:gd name="T7" fmla="*/ 252 h 26"/>
                <a:gd name="T8" fmla="*/ 0 w 52"/>
                <a:gd name="T9" fmla="*/ 58 h 26"/>
                <a:gd name="T10" fmla="*/ 0 60000 65536"/>
                <a:gd name="T11" fmla="*/ 0 60000 65536"/>
                <a:gd name="T12" fmla="*/ 0 60000 65536"/>
                <a:gd name="T13" fmla="*/ 0 60000 65536"/>
                <a:gd name="T14" fmla="*/ 0 60000 65536"/>
                <a:gd name="T15" fmla="*/ 0 w 52"/>
                <a:gd name="T16" fmla="*/ 0 h 26"/>
                <a:gd name="T17" fmla="*/ 52 w 52"/>
                <a:gd name="T18" fmla="*/ 26 h 26"/>
              </a:gdLst>
              <a:ahLst/>
              <a:cxnLst>
                <a:cxn ang="T10">
                  <a:pos x="T0" y="T1"/>
                </a:cxn>
                <a:cxn ang="T11">
                  <a:pos x="T2" y="T3"/>
                </a:cxn>
                <a:cxn ang="T12">
                  <a:pos x="T4" y="T5"/>
                </a:cxn>
                <a:cxn ang="T13">
                  <a:pos x="T6" y="T7"/>
                </a:cxn>
                <a:cxn ang="T14">
                  <a:pos x="T8" y="T9"/>
                </a:cxn>
              </a:cxnLst>
              <a:rect l="T15" t="T16" r="T17" b="T18"/>
              <a:pathLst>
                <a:path w="52" h="26">
                  <a:moveTo>
                    <a:pt x="0" y="6"/>
                  </a:moveTo>
                  <a:lnTo>
                    <a:pt x="52" y="0"/>
                  </a:lnTo>
                  <a:lnTo>
                    <a:pt x="52" y="19"/>
                  </a:lnTo>
                  <a:lnTo>
                    <a:pt x="0" y="26"/>
                  </a:lnTo>
                  <a:lnTo>
                    <a:pt x="0" y="6"/>
                  </a:lnTo>
                  <a:close/>
                </a:path>
              </a:pathLst>
            </a:custGeom>
            <a:solidFill>
              <a:srgbClr val="000000"/>
            </a:solidFill>
            <a:ln w="9525">
              <a:solidFill>
                <a:schemeClr val="tx1"/>
              </a:solidFill>
              <a:round/>
              <a:headEnd/>
              <a:tailEnd/>
            </a:ln>
          </p:spPr>
          <p:txBody>
            <a:bodyPr/>
            <a:lstStyle/>
            <a:p>
              <a:endParaRPr lang="nl-NL"/>
            </a:p>
          </p:txBody>
        </p:sp>
        <p:sp>
          <p:nvSpPr>
            <p:cNvPr id="15572" name="Freeform 206"/>
            <p:cNvSpPr>
              <a:spLocks/>
            </p:cNvSpPr>
            <p:nvPr/>
          </p:nvSpPr>
          <p:spPr bwMode="auto">
            <a:xfrm>
              <a:off x="2049" y="2921"/>
              <a:ext cx="10" cy="13"/>
            </a:xfrm>
            <a:custGeom>
              <a:avLst/>
              <a:gdLst>
                <a:gd name="T0" fmla="*/ 0 w 19"/>
                <a:gd name="T1" fmla="*/ 0 h 19"/>
                <a:gd name="T2" fmla="*/ 0 w 19"/>
                <a:gd name="T3" fmla="*/ 0 h 19"/>
                <a:gd name="T4" fmla="*/ 14 w 19"/>
                <a:gd name="T5" fmla="*/ 0 h 19"/>
                <a:gd name="T6" fmla="*/ 14 w 19"/>
                <a:gd name="T7" fmla="*/ 317 h 19"/>
                <a:gd name="T8" fmla="*/ 0 w 19"/>
                <a:gd name="T9" fmla="*/ 317 h 19"/>
                <a:gd name="T10" fmla="*/ 0 w 19"/>
                <a:gd name="T11" fmla="*/ 0 h 19"/>
                <a:gd name="T12" fmla="*/ 0 60000 65536"/>
                <a:gd name="T13" fmla="*/ 0 60000 65536"/>
                <a:gd name="T14" fmla="*/ 0 60000 65536"/>
                <a:gd name="T15" fmla="*/ 0 60000 65536"/>
                <a:gd name="T16" fmla="*/ 0 60000 65536"/>
                <a:gd name="T17" fmla="*/ 0 60000 65536"/>
                <a:gd name="T18" fmla="*/ 0 w 19"/>
                <a:gd name="T19" fmla="*/ 0 h 19"/>
                <a:gd name="T20" fmla="*/ 19 w 19"/>
                <a:gd name="T21" fmla="*/ 19 h 19"/>
              </a:gdLst>
              <a:ahLst/>
              <a:cxnLst>
                <a:cxn ang="T12">
                  <a:pos x="T0" y="T1"/>
                </a:cxn>
                <a:cxn ang="T13">
                  <a:pos x="T2" y="T3"/>
                </a:cxn>
                <a:cxn ang="T14">
                  <a:pos x="T4" y="T5"/>
                </a:cxn>
                <a:cxn ang="T15">
                  <a:pos x="T6" y="T7"/>
                </a:cxn>
                <a:cxn ang="T16">
                  <a:pos x="T8" y="T9"/>
                </a:cxn>
                <a:cxn ang="T17">
                  <a:pos x="T10" y="T11"/>
                </a:cxn>
              </a:cxnLst>
              <a:rect l="T18" t="T19" r="T20" b="T21"/>
              <a:pathLst>
                <a:path w="19" h="19">
                  <a:moveTo>
                    <a:pt x="0" y="0"/>
                  </a:moveTo>
                  <a:lnTo>
                    <a:pt x="0" y="0"/>
                  </a:lnTo>
                  <a:lnTo>
                    <a:pt x="19" y="0"/>
                  </a:lnTo>
                  <a:lnTo>
                    <a:pt x="19" y="19"/>
                  </a:lnTo>
                  <a:lnTo>
                    <a:pt x="0" y="19"/>
                  </a:lnTo>
                  <a:lnTo>
                    <a:pt x="0" y="0"/>
                  </a:lnTo>
                  <a:close/>
                </a:path>
              </a:pathLst>
            </a:custGeom>
            <a:solidFill>
              <a:srgbClr val="000000"/>
            </a:solidFill>
            <a:ln w="9525">
              <a:solidFill>
                <a:schemeClr val="tx1"/>
              </a:solidFill>
              <a:round/>
              <a:headEnd/>
              <a:tailEnd/>
            </a:ln>
          </p:spPr>
          <p:txBody>
            <a:bodyPr/>
            <a:lstStyle/>
            <a:p>
              <a:endParaRPr lang="nl-NL"/>
            </a:p>
          </p:txBody>
        </p:sp>
        <p:sp>
          <p:nvSpPr>
            <p:cNvPr id="15573" name="Rectangle 207"/>
            <p:cNvSpPr>
              <a:spLocks noChangeArrowheads="1"/>
            </p:cNvSpPr>
            <p:nvPr/>
          </p:nvSpPr>
          <p:spPr bwMode="auto">
            <a:xfrm>
              <a:off x="2082" y="2921"/>
              <a:ext cx="41" cy="13"/>
            </a:xfrm>
            <a:prstGeom prst="rect">
              <a:avLst/>
            </a:prstGeom>
            <a:solidFill>
              <a:srgbClr val="000000"/>
            </a:solidFill>
            <a:ln w="9525">
              <a:solidFill>
                <a:schemeClr val="tx1"/>
              </a:solidFill>
              <a:miter lim="800000"/>
              <a:headEnd/>
              <a:tailEnd/>
            </a:ln>
          </p:spPr>
          <p:txBody>
            <a:bodyPr/>
            <a:lstStyle>
              <a:lvl1pPr>
                <a:defRPr sz="2800">
                  <a:solidFill>
                    <a:schemeClr val="tx1"/>
                  </a:solidFill>
                  <a:latin typeface="Trebuchet MS" pitchFamily="34" charset="0"/>
                </a:defRPr>
              </a:lvl1pPr>
              <a:lvl2pPr marL="742950" indent="-285750">
                <a:defRPr sz="2800">
                  <a:solidFill>
                    <a:schemeClr val="tx1"/>
                  </a:solidFill>
                  <a:latin typeface="Trebuchet MS" pitchFamily="34" charset="0"/>
                </a:defRPr>
              </a:lvl2pPr>
              <a:lvl3pPr marL="1143000" indent="-228600">
                <a:defRPr sz="2800">
                  <a:solidFill>
                    <a:schemeClr val="tx1"/>
                  </a:solidFill>
                  <a:latin typeface="Trebuchet MS" pitchFamily="34" charset="0"/>
                </a:defRPr>
              </a:lvl3pPr>
              <a:lvl4pPr marL="1600200" indent="-228600">
                <a:defRPr sz="2800">
                  <a:solidFill>
                    <a:schemeClr val="tx1"/>
                  </a:solidFill>
                  <a:latin typeface="Trebuchet MS" pitchFamily="34" charset="0"/>
                </a:defRPr>
              </a:lvl4pPr>
              <a:lvl5pPr marL="2057400" indent="-228600">
                <a:defRPr sz="2800">
                  <a:solidFill>
                    <a:schemeClr val="tx1"/>
                  </a:solidFill>
                  <a:latin typeface="Trebuchet MS" pitchFamily="34" charset="0"/>
                </a:defRPr>
              </a:lvl5pPr>
              <a:lvl6pPr marL="2514600" indent="-228600" algn="ctr" eaLnBrk="0" fontAlgn="base" hangingPunct="0">
                <a:spcBef>
                  <a:spcPct val="0"/>
                </a:spcBef>
                <a:spcAft>
                  <a:spcPct val="0"/>
                </a:spcAft>
                <a:defRPr sz="2800">
                  <a:solidFill>
                    <a:schemeClr val="tx1"/>
                  </a:solidFill>
                  <a:latin typeface="Trebuchet MS" pitchFamily="34" charset="0"/>
                </a:defRPr>
              </a:lvl6pPr>
              <a:lvl7pPr marL="2971800" indent="-228600" algn="ctr" eaLnBrk="0" fontAlgn="base" hangingPunct="0">
                <a:spcBef>
                  <a:spcPct val="0"/>
                </a:spcBef>
                <a:spcAft>
                  <a:spcPct val="0"/>
                </a:spcAft>
                <a:defRPr sz="2800">
                  <a:solidFill>
                    <a:schemeClr val="tx1"/>
                  </a:solidFill>
                  <a:latin typeface="Trebuchet MS" pitchFamily="34" charset="0"/>
                </a:defRPr>
              </a:lvl7pPr>
              <a:lvl8pPr marL="3429000" indent="-228600" algn="ctr" eaLnBrk="0" fontAlgn="base" hangingPunct="0">
                <a:spcBef>
                  <a:spcPct val="0"/>
                </a:spcBef>
                <a:spcAft>
                  <a:spcPct val="0"/>
                </a:spcAft>
                <a:defRPr sz="2800">
                  <a:solidFill>
                    <a:schemeClr val="tx1"/>
                  </a:solidFill>
                  <a:latin typeface="Trebuchet MS" pitchFamily="34" charset="0"/>
                </a:defRPr>
              </a:lvl8pPr>
              <a:lvl9pPr marL="3886200" indent="-228600" algn="ctr" eaLnBrk="0" fontAlgn="base" hangingPunct="0">
                <a:spcBef>
                  <a:spcPct val="0"/>
                </a:spcBef>
                <a:spcAft>
                  <a:spcPct val="0"/>
                </a:spcAft>
                <a:defRPr sz="2800">
                  <a:solidFill>
                    <a:schemeClr val="tx1"/>
                  </a:solidFill>
                  <a:latin typeface="Trebuchet MS" pitchFamily="34" charset="0"/>
                </a:defRPr>
              </a:lvl9pPr>
            </a:lstStyle>
            <a:p>
              <a:pPr eaLnBrk="1" hangingPunct="1"/>
              <a:endParaRPr lang="nl-NL" altLang="nl-NL" sz="2400">
                <a:latin typeface="Times New Roman" pitchFamily="18" charset="0"/>
              </a:endParaRPr>
            </a:p>
          </p:txBody>
        </p:sp>
        <p:sp>
          <p:nvSpPr>
            <p:cNvPr id="15574" name="Freeform 208"/>
            <p:cNvSpPr>
              <a:spLocks/>
            </p:cNvSpPr>
            <p:nvPr/>
          </p:nvSpPr>
          <p:spPr bwMode="auto">
            <a:xfrm>
              <a:off x="2143" y="2921"/>
              <a:ext cx="41" cy="21"/>
            </a:xfrm>
            <a:custGeom>
              <a:avLst/>
              <a:gdLst>
                <a:gd name="T0" fmla="*/ 0 w 77"/>
                <a:gd name="T1" fmla="*/ 0 h 32"/>
                <a:gd name="T2" fmla="*/ 63 w 77"/>
                <a:gd name="T3" fmla="*/ 132 h 32"/>
                <a:gd name="T4" fmla="*/ 63 w 77"/>
                <a:gd name="T5" fmla="*/ 324 h 32"/>
                <a:gd name="T6" fmla="*/ 0 w 77"/>
                <a:gd name="T7" fmla="*/ 192 h 32"/>
                <a:gd name="T8" fmla="*/ 0 w 77"/>
                <a:gd name="T9" fmla="*/ 0 h 32"/>
                <a:gd name="T10" fmla="*/ 0 60000 65536"/>
                <a:gd name="T11" fmla="*/ 0 60000 65536"/>
                <a:gd name="T12" fmla="*/ 0 60000 65536"/>
                <a:gd name="T13" fmla="*/ 0 60000 65536"/>
                <a:gd name="T14" fmla="*/ 0 60000 65536"/>
                <a:gd name="T15" fmla="*/ 0 w 77"/>
                <a:gd name="T16" fmla="*/ 0 h 32"/>
                <a:gd name="T17" fmla="*/ 77 w 77"/>
                <a:gd name="T18" fmla="*/ 32 h 32"/>
              </a:gdLst>
              <a:ahLst/>
              <a:cxnLst>
                <a:cxn ang="T10">
                  <a:pos x="T0" y="T1"/>
                </a:cxn>
                <a:cxn ang="T11">
                  <a:pos x="T2" y="T3"/>
                </a:cxn>
                <a:cxn ang="T12">
                  <a:pos x="T4" y="T5"/>
                </a:cxn>
                <a:cxn ang="T13">
                  <a:pos x="T6" y="T7"/>
                </a:cxn>
                <a:cxn ang="T14">
                  <a:pos x="T8" y="T9"/>
                </a:cxn>
              </a:cxnLst>
              <a:rect l="T15" t="T16" r="T17" b="T18"/>
              <a:pathLst>
                <a:path w="77" h="32">
                  <a:moveTo>
                    <a:pt x="0" y="0"/>
                  </a:moveTo>
                  <a:lnTo>
                    <a:pt x="77" y="13"/>
                  </a:lnTo>
                  <a:lnTo>
                    <a:pt x="77" y="32"/>
                  </a:lnTo>
                  <a:lnTo>
                    <a:pt x="0" y="19"/>
                  </a:lnTo>
                  <a:lnTo>
                    <a:pt x="0" y="0"/>
                  </a:lnTo>
                  <a:close/>
                </a:path>
              </a:pathLst>
            </a:custGeom>
            <a:solidFill>
              <a:srgbClr val="000000"/>
            </a:solidFill>
            <a:ln w="9525">
              <a:solidFill>
                <a:schemeClr val="tx1"/>
              </a:solidFill>
              <a:round/>
              <a:headEnd/>
              <a:tailEnd/>
            </a:ln>
          </p:spPr>
          <p:txBody>
            <a:bodyPr/>
            <a:lstStyle/>
            <a:p>
              <a:endParaRPr lang="nl-NL"/>
            </a:p>
          </p:txBody>
        </p:sp>
        <p:sp>
          <p:nvSpPr>
            <p:cNvPr id="15575" name="Freeform 209"/>
            <p:cNvSpPr>
              <a:spLocks/>
            </p:cNvSpPr>
            <p:nvPr/>
          </p:nvSpPr>
          <p:spPr bwMode="auto">
            <a:xfrm>
              <a:off x="2204" y="2934"/>
              <a:ext cx="31" cy="16"/>
            </a:xfrm>
            <a:custGeom>
              <a:avLst/>
              <a:gdLst>
                <a:gd name="T0" fmla="*/ 0 w 58"/>
                <a:gd name="T1" fmla="*/ 0 h 26"/>
                <a:gd name="T2" fmla="*/ 50 w 58"/>
                <a:gd name="T3" fmla="*/ 33 h 26"/>
                <a:gd name="T4" fmla="*/ 50 w 58"/>
                <a:gd name="T5" fmla="*/ 122 h 26"/>
                <a:gd name="T6" fmla="*/ 0 w 58"/>
                <a:gd name="T7" fmla="*/ 89 h 26"/>
                <a:gd name="T8" fmla="*/ 0 w 58"/>
                <a:gd name="T9" fmla="*/ 0 h 26"/>
                <a:gd name="T10" fmla="*/ 0 60000 65536"/>
                <a:gd name="T11" fmla="*/ 0 60000 65536"/>
                <a:gd name="T12" fmla="*/ 0 60000 65536"/>
                <a:gd name="T13" fmla="*/ 0 60000 65536"/>
                <a:gd name="T14" fmla="*/ 0 60000 65536"/>
                <a:gd name="T15" fmla="*/ 0 w 58"/>
                <a:gd name="T16" fmla="*/ 0 h 26"/>
                <a:gd name="T17" fmla="*/ 58 w 58"/>
                <a:gd name="T18" fmla="*/ 26 h 26"/>
              </a:gdLst>
              <a:ahLst/>
              <a:cxnLst>
                <a:cxn ang="T10">
                  <a:pos x="T0" y="T1"/>
                </a:cxn>
                <a:cxn ang="T11">
                  <a:pos x="T2" y="T3"/>
                </a:cxn>
                <a:cxn ang="T12">
                  <a:pos x="T4" y="T5"/>
                </a:cxn>
                <a:cxn ang="T13">
                  <a:pos x="T6" y="T7"/>
                </a:cxn>
                <a:cxn ang="T14">
                  <a:pos x="T8" y="T9"/>
                </a:cxn>
              </a:cxnLst>
              <a:rect l="T15" t="T16" r="T17" b="T18"/>
              <a:pathLst>
                <a:path w="58" h="26">
                  <a:moveTo>
                    <a:pt x="0" y="0"/>
                  </a:moveTo>
                  <a:lnTo>
                    <a:pt x="58" y="7"/>
                  </a:lnTo>
                  <a:lnTo>
                    <a:pt x="58" y="26"/>
                  </a:lnTo>
                  <a:lnTo>
                    <a:pt x="0" y="19"/>
                  </a:lnTo>
                  <a:lnTo>
                    <a:pt x="0" y="0"/>
                  </a:lnTo>
                  <a:close/>
                </a:path>
              </a:pathLst>
            </a:custGeom>
            <a:solidFill>
              <a:srgbClr val="000000"/>
            </a:solidFill>
            <a:ln w="9525">
              <a:solidFill>
                <a:schemeClr val="tx1"/>
              </a:solidFill>
              <a:round/>
              <a:headEnd/>
              <a:tailEnd/>
            </a:ln>
          </p:spPr>
          <p:txBody>
            <a:bodyPr/>
            <a:lstStyle/>
            <a:p>
              <a:endParaRPr lang="nl-NL"/>
            </a:p>
          </p:txBody>
        </p:sp>
        <p:sp>
          <p:nvSpPr>
            <p:cNvPr id="15576" name="Freeform 210"/>
            <p:cNvSpPr>
              <a:spLocks/>
            </p:cNvSpPr>
            <p:nvPr/>
          </p:nvSpPr>
          <p:spPr bwMode="auto">
            <a:xfrm>
              <a:off x="2235" y="2938"/>
              <a:ext cx="7" cy="12"/>
            </a:xfrm>
            <a:custGeom>
              <a:avLst/>
              <a:gdLst>
                <a:gd name="T0" fmla="*/ 0 w 13"/>
                <a:gd name="T1" fmla="*/ 0 h 19"/>
                <a:gd name="T2" fmla="*/ 0 w 13"/>
                <a:gd name="T3" fmla="*/ 0 h 19"/>
                <a:gd name="T4" fmla="*/ 12 w 13"/>
                <a:gd name="T5" fmla="*/ 0 h 19"/>
                <a:gd name="T6" fmla="*/ 12 w 13"/>
                <a:gd name="T7" fmla="*/ 122 h 19"/>
                <a:gd name="T8" fmla="*/ 0 w 13"/>
                <a:gd name="T9" fmla="*/ 122 h 19"/>
                <a:gd name="T10" fmla="*/ 0 w 13"/>
                <a:gd name="T11" fmla="*/ 0 h 19"/>
                <a:gd name="T12" fmla="*/ 0 60000 65536"/>
                <a:gd name="T13" fmla="*/ 0 60000 65536"/>
                <a:gd name="T14" fmla="*/ 0 60000 65536"/>
                <a:gd name="T15" fmla="*/ 0 60000 65536"/>
                <a:gd name="T16" fmla="*/ 0 60000 65536"/>
                <a:gd name="T17" fmla="*/ 0 60000 65536"/>
                <a:gd name="T18" fmla="*/ 0 w 13"/>
                <a:gd name="T19" fmla="*/ 0 h 19"/>
                <a:gd name="T20" fmla="*/ 13 w 13"/>
                <a:gd name="T21" fmla="*/ 19 h 19"/>
              </a:gdLst>
              <a:ahLst/>
              <a:cxnLst>
                <a:cxn ang="T12">
                  <a:pos x="T0" y="T1"/>
                </a:cxn>
                <a:cxn ang="T13">
                  <a:pos x="T2" y="T3"/>
                </a:cxn>
                <a:cxn ang="T14">
                  <a:pos x="T4" y="T5"/>
                </a:cxn>
                <a:cxn ang="T15">
                  <a:pos x="T6" y="T7"/>
                </a:cxn>
                <a:cxn ang="T16">
                  <a:pos x="T8" y="T9"/>
                </a:cxn>
                <a:cxn ang="T17">
                  <a:pos x="T10" y="T11"/>
                </a:cxn>
              </a:cxnLst>
              <a:rect l="T18" t="T19" r="T20" b="T21"/>
              <a:pathLst>
                <a:path w="13" h="19">
                  <a:moveTo>
                    <a:pt x="0" y="0"/>
                  </a:moveTo>
                  <a:lnTo>
                    <a:pt x="0" y="0"/>
                  </a:lnTo>
                  <a:lnTo>
                    <a:pt x="13" y="0"/>
                  </a:lnTo>
                  <a:lnTo>
                    <a:pt x="13" y="19"/>
                  </a:lnTo>
                  <a:lnTo>
                    <a:pt x="0" y="19"/>
                  </a:lnTo>
                  <a:lnTo>
                    <a:pt x="0" y="0"/>
                  </a:lnTo>
                  <a:close/>
                </a:path>
              </a:pathLst>
            </a:custGeom>
            <a:solidFill>
              <a:srgbClr val="000000"/>
            </a:solidFill>
            <a:ln w="9525">
              <a:solidFill>
                <a:schemeClr val="tx1"/>
              </a:solidFill>
              <a:round/>
              <a:headEnd/>
              <a:tailEnd/>
            </a:ln>
          </p:spPr>
          <p:txBody>
            <a:bodyPr/>
            <a:lstStyle/>
            <a:p>
              <a:endParaRPr lang="nl-NL"/>
            </a:p>
          </p:txBody>
        </p:sp>
        <p:sp>
          <p:nvSpPr>
            <p:cNvPr id="15577" name="Rectangle 211"/>
            <p:cNvSpPr>
              <a:spLocks noChangeArrowheads="1"/>
            </p:cNvSpPr>
            <p:nvPr/>
          </p:nvSpPr>
          <p:spPr bwMode="auto">
            <a:xfrm>
              <a:off x="2266" y="2946"/>
              <a:ext cx="10" cy="13"/>
            </a:xfrm>
            <a:prstGeom prst="rect">
              <a:avLst/>
            </a:prstGeom>
            <a:solidFill>
              <a:srgbClr val="000000"/>
            </a:solidFill>
            <a:ln w="9525">
              <a:solidFill>
                <a:schemeClr val="tx1"/>
              </a:solidFill>
              <a:miter lim="800000"/>
              <a:headEnd/>
              <a:tailEnd/>
            </a:ln>
          </p:spPr>
          <p:txBody>
            <a:bodyPr/>
            <a:lstStyle>
              <a:lvl1pPr>
                <a:defRPr sz="2800">
                  <a:solidFill>
                    <a:schemeClr val="tx1"/>
                  </a:solidFill>
                  <a:latin typeface="Trebuchet MS" pitchFamily="34" charset="0"/>
                </a:defRPr>
              </a:lvl1pPr>
              <a:lvl2pPr marL="742950" indent="-285750">
                <a:defRPr sz="2800">
                  <a:solidFill>
                    <a:schemeClr val="tx1"/>
                  </a:solidFill>
                  <a:latin typeface="Trebuchet MS" pitchFamily="34" charset="0"/>
                </a:defRPr>
              </a:lvl2pPr>
              <a:lvl3pPr marL="1143000" indent="-228600">
                <a:defRPr sz="2800">
                  <a:solidFill>
                    <a:schemeClr val="tx1"/>
                  </a:solidFill>
                  <a:latin typeface="Trebuchet MS" pitchFamily="34" charset="0"/>
                </a:defRPr>
              </a:lvl3pPr>
              <a:lvl4pPr marL="1600200" indent="-228600">
                <a:defRPr sz="2800">
                  <a:solidFill>
                    <a:schemeClr val="tx1"/>
                  </a:solidFill>
                  <a:latin typeface="Trebuchet MS" pitchFamily="34" charset="0"/>
                </a:defRPr>
              </a:lvl4pPr>
              <a:lvl5pPr marL="2057400" indent="-228600">
                <a:defRPr sz="2800">
                  <a:solidFill>
                    <a:schemeClr val="tx1"/>
                  </a:solidFill>
                  <a:latin typeface="Trebuchet MS" pitchFamily="34" charset="0"/>
                </a:defRPr>
              </a:lvl5pPr>
              <a:lvl6pPr marL="2514600" indent="-228600" algn="ctr" eaLnBrk="0" fontAlgn="base" hangingPunct="0">
                <a:spcBef>
                  <a:spcPct val="0"/>
                </a:spcBef>
                <a:spcAft>
                  <a:spcPct val="0"/>
                </a:spcAft>
                <a:defRPr sz="2800">
                  <a:solidFill>
                    <a:schemeClr val="tx1"/>
                  </a:solidFill>
                  <a:latin typeface="Trebuchet MS" pitchFamily="34" charset="0"/>
                </a:defRPr>
              </a:lvl6pPr>
              <a:lvl7pPr marL="2971800" indent="-228600" algn="ctr" eaLnBrk="0" fontAlgn="base" hangingPunct="0">
                <a:spcBef>
                  <a:spcPct val="0"/>
                </a:spcBef>
                <a:spcAft>
                  <a:spcPct val="0"/>
                </a:spcAft>
                <a:defRPr sz="2800">
                  <a:solidFill>
                    <a:schemeClr val="tx1"/>
                  </a:solidFill>
                  <a:latin typeface="Trebuchet MS" pitchFamily="34" charset="0"/>
                </a:defRPr>
              </a:lvl7pPr>
              <a:lvl8pPr marL="3429000" indent="-228600" algn="ctr" eaLnBrk="0" fontAlgn="base" hangingPunct="0">
                <a:spcBef>
                  <a:spcPct val="0"/>
                </a:spcBef>
                <a:spcAft>
                  <a:spcPct val="0"/>
                </a:spcAft>
                <a:defRPr sz="2800">
                  <a:solidFill>
                    <a:schemeClr val="tx1"/>
                  </a:solidFill>
                  <a:latin typeface="Trebuchet MS" pitchFamily="34" charset="0"/>
                </a:defRPr>
              </a:lvl8pPr>
              <a:lvl9pPr marL="3886200" indent="-228600" algn="ctr" eaLnBrk="0" fontAlgn="base" hangingPunct="0">
                <a:spcBef>
                  <a:spcPct val="0"/>
                </a:spcBef>
                <a:spcAft>
                  <a:spcPct val="0"/>
                </a:spcAft>
                <a:defRPr sz="2800">
                  <a:solidFill>
                    <a:schemeClr val="tx1"/>
                  </a:solidFill>
                  <a:latin typeface="Trebuchet MS" pitchFamily="34" charset="0"/>
                </a:defRPr>
              </a:lvl9pPr>
            </a:lstStyle>
            <a:p>
              <a:pPr eaLnBrk="1" hangingPunct="1"/>
              <a:endParaRPr lang="nl-NL" altLang="nl-NL" sz="2400">
                <a:latin typeface="Times New Roman" pitchFamily="18" charset="0"/>
              </a:endParaRPr>
            </a:p>
          </p:txBody>
        </p:sp>
        <p:sp>
          <p:nvSpPr>
            <p:cNvPr id="15578" name="Freeform 212"/>
            <p:cNvSpPr>
              <a:spLocks/>
            </p:cNvSpPr>
            <p:nvPr/>
          </p:nvSpPr>
          <p:spPr bwMode="auto">
            <a:xfrm>
              <a:off x="2276" y="2946"/>
              <a:ext cx="27" cy="21"/>
            </a:xfrm>
            <a:custGeom>
              <a:avLst/>
              <a:gdLst>
                <a:gd name="T0" fmla="*/ 0 w 52"/>
                <a:gd name="T1" fmla="*/ 0 h 33"/>
                <a:gd name="T2" fmla="*/ 0 w 52"/>
                <a:gd name="T3" fmla="*/ 0 h 33"/>
                <a:gd name="T4" fmla="*/ 32 w 52"/>
                <a:gd name="T5" fmla="*/ 91 h 33"/>
                <a:gd name="T6" fmla="*/ 32 w 52"/>
                <a:gd name="T7" fmla="*/ 231 h 33"/>
                <a:gd name="T8" fmla="*/ 0 w 52"/>
                <a:gd name="T9" fmla="*/ 140 h 33"/>
                <a:gd name="T10" fmla="*/ 0 w 52"/>
                <a:gd name="T11" fmla="*/ 0 h 33"/>
                <a:gd name="T12" fmla="*/ 0 60000 65536"/>
                <a:gd name="T13" fmla="*/ 0 60000 65536"/>
                <a:gd name="T14" fmla="*/ 0 60000 65536"/>
                <a:gd name="T15" fmla="*/ 0 60000 65536"/>
                <a:gd name="T16" fmla="*/ 0 60000 65536"/>
                <a:gd name="T17" fmla="*/ 0 60000 65536"/>
                <a:gd name="T18" fmla="*/ 0 w 52"/>
                <a:gd name="T19" fmla="*/ 0 h 33"/>
                <a:gd name="T20" fmla="*/ 52 w 52"/>
                <a:gd name="T21" fmla="*/ 33 h 33"/>
              </a:gdLst>
              <a:ahLst/>
              <a:cxnLst>
                <a:cxn ang="T12">
                  <a:pos x="T0" y="T1"/>
                </a:cxn>
                <a:cxn ang="T13">
                  <a:pos x="T2" y="T3"/>
                </a:cxn>
                <a:cxn ang="T14">
                  <a:pos x="T4" y="T5"/>
                </a:cxn>
                <a:cxn ang="T15">
                  <a:pos x="T6" y="T7"/>
                </a:cxn>
                <a:cxn ang="T16">
                  <a:pos x="T8" y="T9"/>
                </a:cxn>
                <a:cxn ang="T17">
                  <a:pos x="T10" y="T11"/>
                </a:cxn>
              </a:cxnLst>
              <a:rect l="T18" t="T19" r="T20" b="T21"/>
              <a:pathLst>
                <a:path w="52" h="33">
                  <a:moveTo>
                    <a:pt x="0" y="0"/>
                  </a:moveTo>
                  <a:lnTo>
                    <a:pt x="0" y="0"/>
                  </a:lnTo>
                  <a:lnTo>
                    <a:pt x="52" y="13"/>
                  </a:lnTo>
                  <a:lnTo>
                    <a:pt x="52" y="33"/>
                  </a:lnTo>
                  <a:lnTo>
                    <a:pt x="0" y="20"/>
                  </a:lnTo>
                  <a:lnTo>
                    <a:pt x="0" y="0"/>
                  </a:lnTo>
                  <a:close/>
                </a:path>
              </a:pathLst>
            </a:custGeom>
            <a:solidFill>
              <a:srgbClr val="000000"/>
            </a:solidFill>
            <a:ln w="9525">
              <a:solidFill>
                <a:schemeClr val="tx1"/>
              </a:solidFill>
              <a:round/>
              <a:headEnd/>
              <a:tailEnd/>
            </a:ln>
          </p:spPr>
          <p:txBody>
            <a:bodyPr/>
            <a:lstStyle/>
            <a:p>
              <a:endParaRPr lang="nl-NL"/>
            </a:p>
          </p:txBody>
        </p:sp>
        <p:sp>
          <p:nvSpPr>
            <p:cNvPr id="15579" name="Freeform 213"/>
            <p:cNvSpPr>
              <a:spLocks/>
            </p:cNvSpPr>
            <p:nvPr/>
          </p:nvSpPr>
          <p:spPr bwMode="auto">
            <a:xfrm>
              <a:off x="2320" y="2959"/>
              <a:ext cx="37" cy="29"/>
            </a:xfrm>
            <a:custGeom>
              <a:avLst/>
              <a:gdLst>
                <a:gd name="T0" fmla="*/ 0 w 71"/>
                <a:gd name="T1" fmla="*/ 0 h 45"/>
                <a:gd name="T2" fmla="*/ 45 w 71"/>
                <a:gd name="T3" fmla="*/ 212 h 45"/>
                <a:gd name="T4" fmla="*/ 45 w 71"/>
                <a:gd name="T5" fmla="*/ 366 h 45"/>
                <a:gd name="T6" fmla="*/ 0 w 71"/>
                <a:gd name="T7" fmla="*/ 155 h 45"/>
                <a:gd name="T8" fmla="*/ 0 w 71"/>
                <a:gd name="T9" fmla="*/ 0 h 45"/>
                <a:gd name="T10" fmla="*/ 0 60000 65536"/>
                <a:gd name="T11" fmla="*/ 0 60000 65536"/>
                <a:gd name="T12" fmla="*/ 0 60000 65536"/>
                <a:gd name="T13" fmla="*/ 0 60000 65536"/>
                <a:gd name="T14" fmla="*/ 0 60000 65536"/>
                <a:gd name="T15" fmla="*/ 0 w 71"/>
                <a:gd name="T16" fmla="*/ 0 h 45"/>
                <a:gd name="T17" fmla="*/ 71 w 71"/>
                <a:gd name="T18" fmla="*/ 45 h 45"/>
              </a:gdLst>
              <a:ahLst/>
              <a:cxnLst>
                <a:cxn ang="T10">
                  <a:pos x="T0" y="T1"/>
                </a:cxn>
                <a:cxn ang="T11">
                  <a:pos x="T2" y="T3"/>
                </a:cxn>
                <a:cxn ang="T12">
                  <a:pos x="T4" y="T5"/>
                </a:cxn>
                <a:cxn ang="T13">
                  <a:pos x="T6" y="T7"/>
                </a:cxn>
                <a:cxn ang="T14">
                  <a:pos x="T8" y="T9"/>
                </a:cxn>
              </a:cxnLst>
              <a:rect l="T15" t="T16" r="T17" b="T18"/>
              <a:pathLst>
                <a:path w="71" h="45">
                  <a:moveTo>
                    <a:pt x="0" y="0"/>
                  </a:moveTo>
                  <a:lnTo>
                    <a:pt x="71" y="26"/>
                  </a:lnTo>
                  <a:lnTo>
                    <a:pt x="71" y="45"/>
                  </a:lnTo>
                  <a:lnTo>
                    <a:pt x="0" y="19"/>
                  </a:lnTo>
                  <a:lnTo>
                    <a:pt x="0" y="0"/>
                  </a:lnTo>
                  <a:close/>
                </a:path>
              </a:pathLst>
            </a:custGeom>
            <a:solidFill>
              <a:srgbClr val="000000"/>
            </a:solidFill>
            <a:ln w="9525">
              <a:solidFill>
                <a:schemeClr val="tx1"/>
              </a:solidFill>
              <a:round/>
              <a:headEnd/>
              <a:tailEnd/>
            </a:ln>
          </p:spPr>
          <p:txBody>
            <a:bodyPr/>
            <a:lstStyle/>
            <a:p>
              <a:endParaRPr lang="nl-NL"/>
            </a:p>
          </p:txBody>
        </p:sp>
        <p:sp>
          <p:nvSpPr>
            <p:cNvPr id="15580" name="Freeform 214"/>
            <p:cNvSpPr>
              <a:spLocks/>
            </p:cNvSpPr>
            <p:nvPr/>
          </p:nvSpPr>
          <p:spPr bwMode="auto">
            <a:xfrm>
              <a:off x="2357" y="2976"/>
              <a:ext cx="0" cy="12"/>
            </a:xfrm>
            <a:custGeom>
              <a:avLst/>
              <a:gdLst>
                <a:gd name="T0" fmla="*/ 0 h 19"/>
                <a:gd name="T1" fmla="*/ 0 h 19"/>
                <a:gd name="T2" fmla="*/ 0 h 19"/>
                <a:gd name="T3" fmla="*/ 122 h 19"/>
                <a:gd name="T4" fmla="*/ 122 h 19"/>
                <a:gd name="T5" fmla="*/ 0 h 19"/>
                <a:gd name="T6" fmla="*/ 0 60000 65536"/>
                <a:gd name="T7" fmla="*/ 0 60000 65536"/>
                <a:gd name="T8" fmla="*/ 0 60000 65536"/>
                <a:gd name="T9" fmla="*/ 0 60000 65536"/>
                <a:gd name="T10" fmla="*/ 0 60000 65536"/>
                <a:gd name="T11" fmla="*/ 0 60000 65536"/>
                <a:gd name="T12" fmla="*/ 0 h 19"/>
                <a:gd name="T13" fmla="*/ 19 h 19"/>
              </a:gdLst>
              <a:ahLst/>
              <a:cxnLst>
                <a:cxn ang="T6">
                  <a:pos x="0" y="T0"/>
                </a:cxn>
                <a:cxn ang="T7">
                  <a:pos x="0" y="T1"/>
                </a:cxn>
                <a:cxn ang="T8">
                  <a:pos x="0" y="T2"/>
                </a:cxn>
                <a:cxn ang="T9">
                  <a:pos x="0" y="T3"/>
                </a:cxn>
                <a:cxn ang="T10">
                  <a:pos x="0" y="T4"/>
                </a:cxn>
                <a:cxn ang="T11">
                  <a:pos x="0" y="T5"/>
                </a:cxn>
              </a:cxnLst>
              <a:rect l="0" t="T12" r="0" b="T13"/>
              <a:pathLst>
                <a:path h="19">
                  <a:moveTo>
                    <a:pt x="0" y="0"/>
                  </a:moveTo>
                  <a:lnTo>
                    <a:pt x="0" y="0"/>
                  </a:lnTo>
                  <a:lnTo>
                    <a:pt x="0" y="19"/>
                  </a:lnTo>
                  <a:lnTo>
                    <a:pt x="0" y="0"/>
                  </a:lnTo>
                  <a:close/>
                </a:path>
              </a:pathLst>
            </a:custGeom>
            <a:solidFill>
              <a:srgbClr val="000000"/>
            </a:solidFill>
            <a:ln w="9525">
              <a:solidFill>
                <a:schemeClr val="tx1"/>
              </a:solidFill>
              <a:round/>
              <a:headEnd/>
              <a:tailEnd/>
            </a:ln>
          </p:spPr>
          <p:txBody>
            <a:bodyPr/>
            <a:lstStyle/>
            <a:p>
              <a:endParaRPr lang="nl-NL"/>
            </a:p>
          </p:txBody>
        </p:sp>
        <p:sp>
          <p:nvSpPr>
            <p:cNvPr id="15581" name="Freeform 215"/>
            <p:cNvSpPr>
              <a:spLocks/>
            </p:cNvSpPr>
            <p:nvPr/>
          </p:nvSpPr>
          <p:spPr bwMode="auto">
            <a:xfrm>
              <a:off x="2377" y="2988"/>
              <a:ext cx="37" cy="38"/>
            </a:xfrm>
            <a:custGeom>
              <a:avLst/>
              <a:gdLst>
                <a:gd name="T0" fmla="*/ 0 w 71"/>
                <a:gd name="T1" fmla="*/ 0 h 58"/>
                <a:gd name="T2" fmla="*/ 45 w 71"/>
                <a:gd name="T3" fmla="*/ 387 h 58"/>
                <a:gd name="T4" fmla="*/ 45 w 71"/>
                <a:gd name="T5" fmla="*/ 576 h 58"/>
                <a:gd name="T6" fmla="*/ 0 w 71"/>
                <a:gd name="T7" fmla="*/ 189 h 58"/>
                <a:gd name="T8" fmla="*/ 0 w 71"/>
                <a:gd name="T9" fmla="*/ 0 h 58"/>
                <a:gd name="T10" fmla="*/ 0 60000 65536"/>
                <a:gd name="T11" fmla="*/ 0 60000 65536"/>
                <a:gd name="T12" fmla="*/ 0 60000 65536"/>
                <a:gd name="T13" fmla="*/ 0 60000 65536"/>
                <a:gd name="T14" fmla="*/ 0 60000 65536"/>
                <a:gd name="T15" fmla="*/ 0 w 71"/>
                <a:gd name="T16" fmla="*/ 0 h 58"/>
                <a:gd name="T17" fmla="*/ 71 w 71"/>
                <a:gd name="T18" fmla="*/ 58 h 58"/>
              </a:gdLst>
              <a:ahLst/>
              <a:cxnLst>
                <a:cxn ang="T10">
                  <a:pos x="T0" y="T1"/>
                </a:cxn>
                <a:cxn ang="T11">
                  <a:pos x="T2" y="T3"/>
                </a:cxn>
                <a:cxn ang="T12">
                  <a:pos x="T4" y="T5"/>
                </a:cxn>
                <a:cxn ang="T13">
                  <a:pos x="T6" y="T7"/>
                </a:cxn>
                <a:cxn ang="T14">
                  <a:pos x="T8" y="T9"/>
                </a:cxn>
              </a:cxnLst>
              <a:rect l="T15" t="T16" r="T17" b="T18"/>
              <a:pathLst>
                <a:path w="71" h="58">
                  <a:moveTo>
                    <a:pt x="0" y="0"/>
                  </a:moveTo>
                  <a:lnTo>
                    <a:pt x="71" y="39"/>
                  </a:lnTo>
                  <a:lnTo>
                    <a:pt x="71" y="58"/>
                  </a:lnTo>
                  <a:lnTo>
                    <a:pt x="0" y="19"/>
                  </a:lnTo>
                  <a:lnTo>
                    <a:pt x="0" y="0"/>
                  </a:lnTo>
                  <a:close/>
                </a:path>
              </a:pathLst>
            </a:custGeom>
            <a:solidFill>
              <a:srgbClr val="000000"/>
            </a:solidFill>
            <a:ln w="9525">
              <a:solidFill>
                <a:schemeClr val="tx1"/>
              </a:solidFill>
              <a:round/>
              <a:headEnd/>
              <a:tailEnd/>
            </a:ln>
          </p:spPr>
          <p:txBody>
            <a:bodyPr/>
            <a:lstStyle/>
            <a:p>
              <a:endParaRPr lang="nl-NL"/>
            </a:p>
          </p:txBody>
        </p:sp>
        <p:sp>
          <p:nvSpPr>
            <p:cNvPr id="15582" name="Freeform 216"/>
            <p:cNvSpPr>
              <a:spLocks/>
            </p:cNvSpPr>
            <p:nvPr/>
          </p:nvSpPr>
          <p:spPr bwMode="auto">
            <a:xfrm>
              <a:off x="2428" y="3022"/>
              <a:ext cx="27" cy="29"/>
            </a:xfrm>
            <a:custGeom>
              <a:avLst/>
              <a:gdLst>
                <a:gd name="T0" fmla="*/ 0 w 52"/>
                <a:gd name="T1" fmla="*/ 0 h 45"/>
                <a:gd name="T2" fmla="*/ 32 w 52"/>
                <a:gd name="T3" fmla="*/ 212 h 45"/>
                <a:gd name="T4" fmla="*/ 32 w 52"/>
                <a:gd name="T5" fmla="*/ 366 h 45"/>
                <a:gd name="T6" fmla="*/ 0 w 52"/>
                <a:gd name="T7" fmla="*/ 155 h 45"/>
                <a:gd name="T8" fmla="*/ 0 w 52"/>
                <a:gd name="T9" fmla="*/ 0 h 45"/>
                <a:gd name="T10" fmla="*/ 0 60000 65536"/>
                <a:gd name="T11" fmla="*/ 0 60000 65536"/>
                <a:gd name="T12" fmla="*/ 0 60000 65536"/>
                <a:gd name="T13" fmla="*/ 0 60000 65536"/>
                <a:gd name="T14" fmla="*/ 0 60000 65536"/>
                <a:gd name="T15" fmla="*/ 0 w 52"/>
                <a:gd name="T16" fmla="*/ 0 h 45"/>
                <a:gd name="T17" fmla="*/ 52 w 52"/>
                <a:gd name="T18" fmla="*/ 45 h 45"/>
              </a:gdLst>
              <a:ahLst/>
              <a:cxnLst>
                <a:cxn ang="T10">
                  <a:pos x="T0" y="T1"/>
                </a:cxn>
                <a:cxn ang="T11">
                  <a:pos x="T2" y="T3"/>
                </a:cxn>
                <a:cxn ang="T12">
                  <a:pos x="T4" y="T5"/>
                </a:cxn>
                <a:cxn ang="T13">
                  <a:pos x="T6" y="T7"/>
                </a:cxn>
                <a:cxn ang="T14">
                  <a:pos x="T8" y="T9"/>
                </a:cxn>
              </a:cxnLst>
              <a:rect l="T15" t="T16" r="T17" b="T18"/>
              <a:pathLst>
                <a:path w="52" h="45">
                  <a:moveTo>
                    <a:pt x="0" y="0"/>
                  </a:moveTo>
                  <a:lnTo>
                    <a:pt x="52" y="26"/>
                  </a:lnTo>
                  <a:lnTo>
                    <a:pt x="52" y="45"/>
                  </a:lnTo>
                  <a:lnTo>
                    <a:pt x="0" y="19"/>
                  </a:lnTo>
                  <a:lnTo>
                    <a:pt x="0" y="0"/>
                  </a:lnTo>
                  <a:close/>
                </a:path>
              </a:pathLst>
            </a:custGeom>
            <a:solidFill>
              <a:srgbClr val="000000"/>
            </a:solidFill>
            <a:ln w="9525">
              <a:solidFill>
                <a:schemeClr val="tx1"/>
              </a:solidFill>
              <a:round/>
              <a:headEnd/>
              <a:tailEnd/>
            </a:ln>
          </p:spPr>
          <p:txBody>
            <a:bodyPr/>
            <a:lstStyle/>
            <a:p>
              <a:endParaRPr lang="nl-NL"/>
            </a:p>
          </p:txBody>
        </p:sp>
        <p:sp>
          <p:nvSpPr>
            <p:cNvPr id="15583" name="Freeform 217"/>
            <p:cNvSpPr>
              <a:spLocks/>
            </p:cNvSpPr>
            <p:nvPr/>
          </p:nvSpPr>
          <p:spPr bwMode="auto">
            <a:xfrm>
              <a:off x="2452" y="3039"/>
              <a:ext cx="10" cy="12"/>
            </a:xfrm>
            <a:custGeom>
              <a:avLst/>
              <a:gdLst>
                <a:gd name="T0" fmla="*/ 3 w 20"/>
                <a:gd name="T1" fmla="*/ 0 h 19"/>
                <a:gd name="T2" fmla="*/ 6 w 20"/>
                <a:gd name="T3" fmla="*/ 0 h 19"/>
                <a:gd name="T4" fmla="*/ 8 w 20"/>
                <a:gd name="T5" fmla="*/ 39 h 19"/>
                <a:gd name="T6" fmla="*/ 3 w 20"/>
                <a:gd name="T7" fmla="*/ 122 h 19"/>
                <a:gd name="T8" fmla="*/ 0 w 20"/>
                <a:gd name="T9" fmla="*/ 83 h 19"/>
                <a:gd name="T10" fmla="*/ 3 w 20"/>
                <a:gd name="T11" fmla="*/ 0 h 19"/>
                <a:gd name="T12" fmla="*/ 0 60000 65536"/>
                <a:gd name="T13" fmla="*/ 0 60000 65536"/>
                <a:gd name="T14" fmla="*/ 0 60000 65536"/>
                <a:gd name="T15" fmla="*/ 0 60000 65536"/>
                <a:gd name="T16" fmla="*/ 0 60000 65536"/>
                <a:gd name="T17" fmla="*/ 0 60000 65536"/>
                <a:gd name="T18" fmla="*/ 0 w 20"/>
                <a:gd name="T19" fmla="*/ 0 h 19"/>
                <a:gd name="T20" fmla="*/ 20 w 20"/>
                <a:gd name="T21" fmla="*/ 19 h 19"/>
              </a:gdLst>
              <a:ahLst/>
              <a:cxnLst>
                <a:cxn ang="T12">
                  <a:pos x="T0" y="T1"/>
                </a:cxn>
                <a:cxn ang="T13">
                  <a:pos x="T2" y="T3"/>
                </a:cxn>
                <a:cxn ang="T14">
                  <a:pos x="T4" y="T5"/>
                </a:cxn>
                <a:cxn ang="T15">
                  <a:pos x="T6" y="T7"/>
                </a:cxn>
                <a:cxn ang="T16">
                  <a:pos x="T8" y="T9"/>
                </a:cxn>
                <a:cxn ang="T17">
                  <a:pos x="T10" y="T11"/>
                </a:cxn>
              </a:cxnLst>
              <a:rect l="T18" t="T19" r="T20" b="T21"/>
              <a:pathLst>
                <a:path w="20" h="19">
                  <a:moveTo>
                    <a:pt x="7" y="0"/>
                  </a:moveTo>
                  <a:lnTo>
                    <a:pt x="13" y="0"/>
                  </a:lnTo>
                  <a:lnTo>
                    <a:pt x="20" y="6"/>
                  </a:lnTo>
                  <a:lnTo>
                    <a:pt x="7" y="19"/>
                  </a:lnTo>
                  <a:lnTo>
                    <a:pt x="0" y="13"/>
                  </a:lnTo>
                  <a:lnTo>
                    <a:pt x="7" y="0"/>
                  </a:lnTo>
                  <a:close/>
                </a:path>
              </a:pathLst>
            </a:custGeom>
            <a:solidFill>
              <a:srgbClr val="000000"/>
            </a:solidFill>
            <a:ln w="9525">
              <a:solidFill>
                <a:schemeClr val="tx1"/>
              </a:solidFill>
              <a:round/>
              <a:headEnd/>
              <a:tailEnd/>
            </a:ln>
          </p:spPr>
          <p:txBody>
            <a:bodyPr/>
            <a:lstStyle/>
            <a:p>
              <a:endParaRPr lang="nl-NL"/>
            </a:p>
          </p:txBody>
        </p:sp>
        <p:sp>
          <p:nvSpPr>
            <p:cNvPr id="15584" name="Freeform 218"/>
            <p:cNvSpPr>
              <a:spLocks/>
            </p:cNvSpPr>
            <p:nvPr/>
          </p:nvSpPr>
          <p:spPr bwMode="auto">
            <a:xfrm>
              <a:off x="2476" y="3060"/>
              <a:ext cx="10" cy="12"/>
            </a:xfrm>
            <a:custGeom>
              <a:avLst/>
              <a:gdLst>
                <a:gd name="T0" fmla="*/ 8 w 19"/>
                <a:gd name="T1" fmla="*/ 0 h 19"/>
                <a:gd name="T2" fmla="*/ 14 w 19"/>
                <a:gd name="T3" fmla="*/ 39 h 19"/>
                <a:gd name="T4" fmla="*/ 4 w 19"/>
                <a:gd name="T5" fmla="*/ 122 h 19"/>
                <a:gd name="T6" fmla="*/ 0 w 19"/>
                <a:gd name="T7" fmla="*/ 83 h 19"/>
                <a:gd name="T8" fmla="*/ 8 w 19"/>
                <a:gd name="T9" fmla="*/ 0 h 19"/>
                <a:gd name="T10" fmla="*/ 0 60000 65536"/>
                <a:gd name="T11" fmla="*/ 0 60000 65536"/>
                <a:gd name="T12" fmla="*/ 0 60000 65536"/>
                <a:gd name="T13" fmla="*/ 0 60000 65536"/>
                <a:gd name="T14" fmla="*/ 0 60000 65536"/>
                <a:gd name="T15" fmla="*/ 0 w 19"/>
                <a:gd name="T16" fmla="*/ 0 h 19"/>
                <a:gd name="T17" fmla="*/ 19 w 19"/>
                <a:gd name="T18" fmla="*/ 19 h 19"/>
              </a:gdLst>
              <a:ahLst/>
              <a:cxnLst>
                <a:cxn ang="T10">
                  <a:pos x="T0" y="T1"/>
                </a:cxn>
                <a:cxn ang="T11">
                  <a:pos x="T2" y="T3"/>
                </a:cxn>
                <a:cxn ang="T12">
                  <a:pos x="T4" y="T5"/>
                </a:cxn>
                <a:cxn ang="T13">
                  <a:pos x="T6" y="T7"/>
                </a:cxn>
                <a:cxn ang="T14">
                  <a:pos x="T8" y="T9"/>
                </a:cxn>
              </a:cxnLst>
              <a:rect l="T15" t="T16" r="T17" b="T18"/>
              <a:pathLst>
                <a:path w="19" h="19">
                  <a:moveTo>
                    <a:pt x="12" y="0"/>
                  </a:moveTo>
                  <a:lnTo>
                    <a:pt x="19" y="6"/>
                  </a:lnTo>
                  <a:lnTo>
                    <a:pt x="6" y="19"/>
                  </a:lnTo>
                  <a:lnTo>
                    <a:pt x="0" y="13"/>
                  </a:lnTo>
                  <a:lnTo>
                    <a:pt x="12" y="0"/>
                  </a:lnTo>
                  <a:close/>
                </a:path>
              </a:pathLst>
            </a:custGeom>
            <a:solidFill>
              <a:srgbClr val="000000"/>
            </a:solidFill>
            <a:ln w="9525">
              <a:solidFill>
                <a:schemeClr val="tx1"/>
              </a:solidFill>
              <a:round/>
              <a:headEnd/>
              <a:tailEnd/>
            </a:ln>
          </p:spPr>
          <p:txBody>
            <a:bodyPr/>
            <a:lstStyle/>
            <a:p>
              <a:endParaRPr lang="nl-NL"/>
            </a:p>
          </p:txBody>
        </p:sp>
        <p:sp>
          <p:nvSpPr>
            <p:cNvPr id="15585" name="Freeform 219"/>
            <p:cNvSpPr>
              <a:spLocks/>
            </p:cNvSpPr>
            <p:nvPr/>
          </p:nvSpPr>
          <p:spPr bwMode="auto">
            <a:xfrm>
              <a:off x="2479" y="3064"/>
              <a:ext cx="30" cy="38"/>
            </a:xfrm>
            <a:custGeom>
              <a:avLst/>
              <a:gdLst>
                <a:gd name="T0" fmla="*/ 7 w 58"/>
                <a:gd name="T1" fmla="*/ 0 h 59"/>
                <a:gd name="T2" fmla="*/ 7 w 58"/>
                <a:gd name="T3" fmla="*/ 0 h 59"/>
                <a:gd name="T4" fmla="*/ 34 w 58"/>
                <a:gd name="T5" fmla="*/ 372 h 59"/>
                <a:gd name="T6" fmla="*/ 26 w 58"/>
                <a:gd name="T7" fmla="*/ 477 h 59"/>
                <a:gd name="T8" fmla="*/ 0 w 58"/>
                <a:gd name="T9" fmla="*/ 106 h 59"/>
                <a:gd name="T10" fmla="*/ 7 w 58"/>
                <a:gd name="T11" fmla="*/ 0 h 59"/>
                <a:gd name="T12" fmla="*/ 0 60000 65536"/>
                <a:gd name="T13" fmla="*/ 0 60000 65536"/>
                <a:gd name="T14" fmla="*/ 0 60000 65536"/>
                <a:gd name="T15" fmla="*/ 0 60000 65536"/>
                <a:gd name="T16" fmla="*/ 0 60000 65536"/>
                <a:gd name="T17" fmla="*/ 0 60000 65536"/>
                <a:gd name="T18" fmla="*/ 0 w 58"/>
                <a:gd name="T19" fmla="*/ 0 h 59"/>
                <a:gd name="T20" fmla="*/ 58 w 58"/>
                <a:gd name="T21" fmla="*/ 59 h 59"/>
              </a:gdLst>
              <a:ahLst/>
              <a:cxnLst>
                <a:cxn ang="T12">
                  <a:pos x="T0" y="T1"/>
                </a:cxn>
                <a:cxn ang="T13">
                  <a:pos x="T2" y="T3"/>
                </a:cxn>
                <a:cxn ang="T14">
                  <a:pos x="T4" y="T5"/>
                </a:cxn>
                <a:cxn ang="T15">
                  <a:pos x="T6" y="T7"/>
                </a:cxn>
                <a:cxn ang="T16">
                  <a:pos x="T8" y="T9"/>
                </a:cxn>
                <a:cxn ang="T17">
                  <a:pos x="T10" y="T11"/>
                </a:cxn>
              </a:cxnLst>
              <a:rect l="T18" t="T19" r="T20" b="T21"/>
              <a:pathLst>
                <a:path w="58" h="59">
                  <a:moveTo>
                    <a:pt x="13" y="0"/>
                  </a:moveTo>
                  <a:lnTo>
                    <a:pt x="13" y="0"/>
                  </a:lnTo>
                  <a:lnTo>
                    <a:pt x="58" y="46"/>
                  </a:lnTo>
                  <a:lnTo>
                    <a:pt x="45" y="59"/>
                  </a:lnTo>
                  <a:lnTo>
                    <a:pt x="0" y="13"/>
                  </a:lnTo>
                  <a:lnTo>
                    <a:pt x="13" y="0"/>
                  </a:lnTo>
                  <a:close/>
                </a:path>
              </a:pathLst>
            </a:custGeom>
            <a:solidFill>
              <a:srgbClr val="000000"/>
            </a:solidFill>
            <a:ln w="9525">
              <a:solidFill>
                <a:schemeClr val="tx1"/>
              </a:solidFill>
              <a:round/>
              <a:headEnd/>
              <a:tailEnd/>
            </a:ln>
          </p:spPr>
          <p:txBody>
            <a:bodyPr/>
            <a:lstStyle/>
            <a:p>
              <a:endParaRPr lang="nl-NL"/>
            </a:p>
          </p:txBody>
        </p:sp>
        <p:sp>
          <p:nvSpPr>
            <p:cNvPr id="15586" name="Freeform 220"/>
            <p:cNvSpPr>
              <a:spLocks/>
            </p:cNvSpPr>
            <p:nvPr/>
          </p:nvSpPr>
          <p:spPr bwMode="auto">
            <a:xfrm>
              <a:off x="2520" y="3114"/>
              <a:ext cx="10" cy="13"/>
            </a:xfrm>
            <a:custGeom>
              <a:avLst/>
              <a:gdLst>
                <a:gd name="T0" fmla="*/ 9 w 19"/>
                <a:gd name="T1" fmla="*/ 0 h 19"/>
                <a:gd name="T2" fmla="*/ 14 w 19"/>
                <a:gd name="T3" fmla="*/ 100 h 19"/>
                <a:gd name="T4" fmla="*/ 4 w 19"/>
                <a:gd name="T5" fmla="*/ 317 h 19"/>
                <a:gd name="T6" fmla="*/ 0 w 19"/>
                <a:gd name="T7" fmla="*/ 217 h 19"/>
                <a:gd name="T8" fmla="*/ 9 w 19"/>
                <a:gd name="T9" fmla="*/ 0 h 19"/>
                <a:gd name="T10" fmla="*/ 0 60000 65536"/>
                <a:gd name="T11" fmla="*/ 0 60000 65536"/>
                <a:gd name="T12" fmla="*/ 0 60000 65536"/>
                <a:gd name="T13" fmla="*/ 0 60000 65536"/>
                <a:gd name="T14" fmla="*/ 0 60000 65536"/>
                <a:gd name="T15" fmla="*/ 0 w 19"/>
                <a:gd name="T16" fmla="*/ 0 h 19"/>
                <a:gd name="T17" fmla="*/ 19 w 19"/>
                <a:gd name="T18" fmla="*/ 19 h 19"/>
              </a:gdLst>
              <a:ahLst/>
              <a:cxnLst>
                <a:cxn ang="T10">
                  <a:pos x="T0" y="T1"/>
                </a:cxn>
                <a:cxn ang="T11">
                  <a:pos x="T2" y="T3"/>
                </a:cxn>
                <a:cxn ang="T12">
                  <a:pos x="T4" y="T5"/>
                </a:cxn>
                <a:cxn ang="T13">
                  <a:pos x="T6" y="T7"/>
                </a:cxn>
                <a:cxn ang="T14">
                  <a:pos x="T8" y="T9"/>
                </a:cxn>
              </a:cxnLst>
              <a:rect l="T15" t="T16" r="T17" b="T18"/>
              <a:pathLst>
                <a:path w="19" h="19">
                  <a:moveTo>
                    <a:pt x="13" y="0"/>
                  </a:moveTo>
                  <a:lnTo>
                    <a:pt x="19" y="6"/>
                  </a:lnTo>
                  <a:lnTo>
                    <a:pt x="6" y="19"/>
                  </a:lnTo>
                  <a:lnTo>
                    <a:pt x="0" y="13"/>
                  </a:lnTo>
                  <a:lnTo>
                    <a:pt x="13" y="0"/>
                  </a:lnTo>
                  <a:close/>
                </a:path>
              </a:pathLst>
            </a:custGeom>
            <a:solidFill>
              <a:srgbClr val="000000"/>
            </a:solidFill>
            <a:ln w="9525">
              <a:solidFill>
                <a:schemeClr val="tx1"/>
              </a:solidFill>
              <a:round/>
              <a:headEnd/>
              <a:tailEnd/>
            </a:ln>
          </p:spPr>
          <p:txBody>
            <a:bodyPr/>
            <a:lstStyle/>
            <a:p>
              <a:endParaRPr lang="nl-NL"/>
            </a:p>
          </p:txBody>
        </p:sp>
        <p:sp>
          <p:nvSpPr>
            <p:cNvPr id="15587" name="Freeform 221"/>
            <p:cNvSpPr>
              <a:spLocks/>
            </p:cNvSpPr>
            <p:nvPr/>
          </p:nvSpPr>
          <p:spPr bwMode="auto">
            <a:xfrm>
              <a:off x="2523" y="3118"/>
              <a:ext cx="24" cy="38"/>
            </a:xfrm>
            <a:custGeom>
              <a:avLst/>
              <a:gdLst>
                <a:gd name="T0" fmla="*/ 11 w 45"/>
                <a:gd name="T1" fmla="*/ 0 h 59"/>
                <a:gd name="T2" fmla="*/ 11 w 45"/>
                <a:gd name="T3" fmla="*/ 0 h 59"/>
                <a:gd name="T4" fmla="*/ 38 w 45"/>
                <a:gd name="T5" fmla="*/ 372 h 59"/>
                <a:gd name="T6" fmla="*/ 27 w 45"/>
                <a:gd name="T7" fmla="*/ 477 h 59"/>
                <a:gd name="T8" fmla="*/ 0 w 45"/>
                <a:gd name="T9" fmla="*/ 106 h 59"/>
                <a:gd name="T10" fmla="*/ 11 w 45"/>
                <a:gd name="T11" fmla="*/ 0 h 59"/>
                <a:gd name="T12" fmla="*/ 0 60000 65536"/>
                <a:gd name="T13" fmla="*/ 0 60000 65536"/>
                <a:gd name="T14" fmla="*/ 0 60000 65536"/>
                <a:gd name="T15" fmla="*/ 0 60000 65536"/>
                <a:gd name="T16" fmla="*/ 0 60000 65536"/>
                <a:gd name="T17" fmla="*/ 0 60000 65536"/>
                <a:gd name="T18" fmla="*/ 0 w 45"/>
                <a:gd name="T19" fmla="*/ 0 h 59"/>
                <a:gd name="T20" fmla="*/ 45 w 45"/>
                <a:gd name="T21" fmla="*/ 59 h 59"/>
              </a:gdLst>
              <a:ahLst/>
              <a:cxnLst>
                <a:cxn ang="T12">
                  <a:pos x="T0" y="T1"/>
                </a:cxn>
                <a:cxn ang="T13">
                  <a:pos x="T2" y="T3"/>
                </a:cxn>
                <a:cxn ang="T14">
                  <a:pos x="T4" y="T5"/>
                </a:cxn>
                <a:cxn ang="T15">
                  <a:pos x="T6" y="T7"/>
                </a:cxn>
                <a:cxn ang="T16">
                  <a:pos x="T8" y="T9"/>
                </a:cxn>
                <a:cxn ang="T17">
                  <a:pos x="T10" y="T11"/>
                </a:cxn>
              </a:cxnLst>
              <a:rect l="T18" t="T19" r="T20" b="T21"/>
              <a:pathLst>
                <a:path w="45" h="59">
                  <a:moveTo>
                    <a:pt x="13" y="0"/>
                  </a:moveTo>
                  <a:lnTo>
                    <a:pt x="13" y="0"/>
                  </a:lnTo>
                  <a:lnTo>
                    <a:pt x="45" y="46"/>
                  </a:lnTo>
                  <a:lnTo>
                    <a:pt x="32" y="59"/>
                  </a:lnTo>
                  <a:lnTo>
                    <a:pt x="0" y="13"/>
                  </a:lnTo>
                  <a:lnTo>
                    <a:pt x="13" y="0"/>
                  </a:lnTo>
                  <a:close/>
                </a:path>
              </a:pathLst>
            </a:custGeom>
            <a:solidFill>
              <a:srgbClr val="000000"/>
            </a:solidFill>
            <a:ln w="9525">
              <a:solidFill>
                <a:schemeClr val="tx1"/>
              </a:solidFill>
              <a:round/>
              <a:headEnd/>
              <a:tailEnd/>
            </a:ln>
          </p:spPr>
          <p:txBody>
            <a:bodyPr/>
            <a:lstStyle/>
            <a:p>
              <a:endParaRPr lang="nl-NL"/>
            </a:p>
          </p:txBody>
        </p:sp>
        <p:sp>
          <p:nvSpPr>
            <p:cNvPr id="15588" name="Freeform 222"/>
            <p:cNvSpPr>
              <a:spLocks/>
            </p:cNvSpPr>
            <p:nvPr/>
          </p:nvSpPr>
          <p:spPr bwMode="auto">
            <a:xfrm>
              <a:off x="2537" y="3148"/>
              <a:ext cx="10" cy="4"/>
            </a:xfrm>
            <a:custGeom>
              <a:avLst/>
              <a:gdLst>
                <a:gd name="T0" fmla="*/ 14 w 19"/>
                <a:gd name="T1" fmla="*/ 0 h 6"/>
                <a:gd name="T2" fmla="*/ 14 w 19"/>
                <a:gd name="T3" fmla="*/ 73 h 6"/>
                <a:gd name="T4" fmla="*/ 14 w 19"/>
                <a:gd name="T5" fmla="*/ 73 h 6"/>
                <a:gd name="T6" fmla="*/ 0 w 19"/>
                <a:gd name="T7" fmla="*/ 73 h 6"/>
                <a:gd name="T8" fmla="*/ 0 w 19"/>
                <a:gd name="T9" fmla="*/ 73 h 6"/>
                <a:gd name="T10" fmla="*/ 14 w 19"/>
                <a:gd name="T11" fmla="*/ 0 h 6"/>
                <a:gd name="T12" fmla="*/ 0 60000 65536"/>
                <a:gd name="T13" fmla="*/ 0 60000 65536"/>
                <a:gd name="T14" fmla="*/ 0 60000 65536"/>
                <a:gd name="T15" fmla="*/ 0 60000 65536"/>
                <a:gd name="T16" fmla="*/ 0 60000 65536"/>
                <a:gd name="T17" fmla="*/ 0 60000 65536"/>
                <a:gd name="T18" fmla="*/ 0 w 19"/>
                <a:gd name="T19" fmla="*/ 0 h 6"/>
                <a:gd name="T20" fmla="*/ 19 w 19"/>
                <a:gd name="T21" fmla="*/ 6 h 6"/>
              </a:gdLst>
              <a:ahLst/>
              <a:cxnLst>
                <a:cxn ang="T12">
                  <a:pos x="T0" y="T1"/>
                </a:cxn>
                <a:cxn ang="T13">
                  <a:pos x="T2" y="T3"/>
                </a:cxn>
                <a:cxn ang="T14">
                  <a:pos x="T4" y="T5"/>
                </a:cxn>
                <a:cxn ang="T15">
                  <a:pos x="T6" y="T7"/>
                </a:cxn>
                <a:cxn ang="T16">
                  <a:pos x="T8" y="T9"/>
                </a:cxn>
                <a:cxn ang="T17">
                  <a:pos x="T10" y="T11"/>
                </a:cxn>
              </a:cxnLst>
              <a:rect l="T18" t="T19" r="T20" b="T21"/>
              <a:pathLst>
                <a:path w="19" h="6">
                  <a:moveTo>
                    <a:pt x="19" y="0"/>
                  </a:moveTo>
                  <a:lnTo>
                    <a:pt x="19" y="6"/>
                  </a:lnTo>
                  <a:lnTo>
                    <a:pt x="0" y="6"/>
                  </a:lnTo>
                  <a:lnTo>
                    <a:pt x="19" y="0"/>
                  </a:lnTo>
                  <a:close/>
                </a:path>
              </a:pathLst>
            </a:custGeom>
            <a:solidFill>
              <a:srgbClr val="000000"/>
            </a:solidFill>
            <a:ln w="9525">
              <a:solidFill>
                <a:schemeClr val="tx1"/>
              </a:solidFill>
              <a:round/>
              <a:headEnd/>
              <a:tailEnd/>
            </a:ln>
          </p:spPr>
          <p:txBody>
            <a:bodyPr/>
            <a:lstStyle/>
            <a:p>
              <a:endParaRPr lang="nl-NL"/>
            </a:p>
          </p:txBody>
        </p:sp>
        <p:sp>
          <p:nvSpPr>
            <p:cNvPr id="15589" name="Freeform 223"/>
            <p:cNvSpPr>
              <a:spLocks/>
            </p:cNvSpPr>
            <p:nvPr/>
          </p:nvSpPr>
          <p:spPr bwMode="auto">
            <a:xfrm>
              <a:off x="2547" y="3186"/>
              <a:ext cx="17" cy="29"/>
            </a:xfrm>
            <a:custGeom>
              <a:avLst/>
              <a:gdLst>
                <a:gd name="T0" fmla="*/ 11 w 33"/>
                <a:gd name="T1" fmla="*/ 0 h 45"/>
                <a:gd name="T2" fmla="*/ 11 w 33"/>
                <a:gd name="T3" fmla="*/ 0 h 45"/>
                <a:gd name="T4" fmla="*/ 19 w 33"/>
                <a:gd name="T5" fmla="*/ 366 h 45"/>
                <a:gd name="T6" fmla="*/ 7 w 33"/>
                <a:gd name="T7" fmla="*/ 366 h 45"/>
                <a:gd name="T8" fmla="*/ 0 w 33"/>
                <a:gd name="T9" fmla="*/ 0 h 45"/>
                <a:gd name="T10" fmla="*/ 11 w 33"/>
                <a:gd name="T11" fmla="*/ 0 h 45"/>
                <a:gd name="T12" fmla="*/ 0 60000 65536"/>
                <a:gd name="T13" fmla="*/ 0 60000 65536"/>
                <a:gd name="T14" fmla="*/ 0 60000 65536"/>
                <a:gd name="T15" fmla="*/ 0 60000 65536"/>
                <a:gd name="T16" fmla="*/ 0 60000 65536"/>
                <a:gd name="T17" fmla="*/ 0 60000 65536"/>
                <a:gd name="T18" fmla="*/ 0 w 33"/>
                <a:gd name="T19" fmla="*/ 0 h 45"/>
                <a:gd name="T20" fmla="*/ 33 w 33"/>
                <a:gd name="T21" fmla="*/ 45 h 45"/>
              </a:gdLst>
              <a:ahLst/>
              <a:cxnLst>
                <a:cxn ang="T12">
                  <a:pos x="T0" y="T1"/>
                </a:cxn>
                <a:cxn ang="T13">
                  <a:pos x="T2" y="T3"/>
                </a:cxn>
                <a:cxn ang="T14">
                  <a:pos x="T4" y="T5"/>
                </a:cxn>
                <a:cxn ang="T15">
                  <a:pos x="T6" y="T7"/>
                </a:cxn>
                <a:cxn ang="T16">
                  <a:pos x="T8" y="T9"/>
                </a:cxn>
                <a:cxn ang="T17">
                  <a:pos x="T10" y="T11"/>
                </a:cxn>
              </a:cxnLst>
              <a:rect l="T18" t="T19" r="T20" b="T21"/>
              <a:pathLst>
                <a:path w="33" h="45">
                  <a:moveTo>
                    <a:pt x="20" y="0"/>
                  </a:moveTo>
                  <a:lnTo>
                    <a:pt x="20" y="0"/>
                  </a:lnTo>
                  <a:lnTo>
                    <a:pt x="33" y="45"/>
                  </a:lnTo>
                  <a:lnTo>
                    <a:pt x="13" y="45"/>
                  </a:lnTo>
                  <a:lnTo>
                    <a:pt x="0" y="0"/>
                  </a:lnTo>
                  <a:lnTo>
                    <a:pt x="20" y="0"/>
                  </a:lnTo>
                  <a:close/>
                </a:path>
              </a:pathLst>
            </a:custGeom>
            <a:solidFill>
              <a:srgbClr val="000000"/>
            </a:solidFill>
            <a:ln w="9525">
              <a:solidFill>
                <a:schemeClr val="tx1"/>
              </a:solidFill>
              <a:round/>
              <a:headEnd/>
              <a:tailEnd/>
            </a:ln>
          </p:spPr>
          <p:txBody>
            <a:bodyPr/>
            <a:lstStyle/>
            <a:p>
              <a:endParaRPr lang="nl-NL"/>
            </a:p>
          </p:txBody>
        </p:sp>
        <p:sp>
          <p:nvSpPr>
            <p:cNvPr id="15590" name="Freeform 224"/>
            <p:cNvSpPr>
              <a:spLocks/>
            </p:cNvSpPr>
            <p:nvPr/>
          </p:nvSpPr>
          <p:spPr bwMode="auto">
            <a:xfrm>
              <a:off x="2553" y="3215"/>
              <a:ext cx="11" cy="8"/>
            </a:xfrm>
            <a:custGeom>
              <a:avLst/>
              <a:gdLst>
                <a:gd name="T0" fmla="*/ 24 w 20"/>
                <a:gd name="T1" fmla="*/ 0 h 13"/>
                <a:gd name="T2" fmla="*/ 24 w 20"/>
                <a:gd name="T3" fmla="*/ 0 h 13"/>
                <a:gd name="T4" fmla="*/ 24 w 20"/>
                <a:gd name="T5" fmla="*/ 61 h 13"/>
                <a:gd name="T6" fmla="*/ 0 w 20"/>
                <a:gd name="T7" fmla="*/ 61 h 13"/>
                <a:gd name="T8" fmla="*/ 0 w 20"/>
                <a:gd name="T9" fmla="*/ 0 h 13"/>
                <a:gd name="T10" fmla="*/ 24 w 20"/>
                <a:gd name="T11" fmla="*/ 0 h 13"/>
                <a:gd name="T12" fmla="*/ 0 60000 65536"/>
                <a:gd name="T13" fmla="*/ 0 60000 65536"/>
                <a:gd name="T14" fmla="*/ 0 60000 65536"/>
                <a:gd name="T15" fmla="*/ 0 60000 65536"/>
                <a:gd name="T16" fmla="*/ 0 60000 65536"/>
                <a:gd name="T17" fmla="*/ 0 60000 65536"/>
                <a:gd name="T18" fmla="*/ 0 w 20"/>
                <a:gd name="T19" fmla="*/ 0 h 13"/>
                <a:gd name="T20" fmla="*/ 20 w 20"/>
                <a:gd name="T21" fmla="*/ 13 h 13"/>
              </a:gdLst>
              <a:ahLst/>
              <a:cxnLst>
                <a:cxn ang="T12">
                  <a:pos x="T0" y="T1"/>
                </a:cxn>
                <a:cxn ang="T13">
                  <a:pos x="T2" y="T3"/>
                </a:cxn>
                <a:cxn ang="T14">
                  <a:pos x="T4" y="T5"/>
                </a:cxn>
                <a:cxn ang="T15">
                  <a:pos x="T6" y="T7"/>
                </a:cxn>
                <a:cxn ang="T16">
                  <a:pos x="T8" y="T9"/>
                </a:cxn>
                <a:cxn ang="T17">
                  <a:pos x="T10" y="T11"/>
                </a:cxn>
              </a:cxnLst>
              <a:rect l="T18" t="T19" r="T20" b="T21"/>
              <a:pathLst>
                <a:path w="20" h="13">
                  <a:moveTo>
                    <a:pt x="20" y="0"/>
                  </a:moveTo>
                  <a:lnTo>
                    <a:pt x="20" y="0"/>
                  </a:lnTo>
                  <a:lnTo>
                    <a:pt x="20" y="13"/>
                  </a:lnTo>
                  <a:lnTo>
                    <a:pt x="0" y="13"/>
                  </a:lnTo>
                  <a:lnTo>
                    <a:pt x="0" y="0"/>
                  </a:lnTo>
                  <a:lnTo>
                    <a:pt x="20" y="0"/>
                  </a:lnTo>
                  <a:close/>
                </a:path>
              </a:pathLst>
            </a:custGeom>
            <a:solidFill>
              <a:srgbClr val="000000"/>
            </a:solidFill>
            <a:ln w="9525">
              <a:solidFill>
                <a:schemeClr val="tx1"/>
              </a:solidFill>
              <a:round/>
              <a:headEnd/>
              <a:tailEnd/>
            </a:ln>
          </p:spPr>
          <p:txBody>
            <a:bodyPr/>
            <a:lstStyle/>
            <a:p>
              <a:endParaRPr lang="nl-NL"/>
            </a:p>
          </p:txBody>
        </p:sp>
        <p:sp>
          <p:nvSpPr>
            <p:cNvPr id="15591" name="Freeform 225"/>
            <p:cNvSpPr>
              <a:spLocks/>
            </p:cNvSpPr>
            <p:nvPr/>
          </p:nvSpPr>
          <p:spPr bwMode="auto">
            <a:xfrm>
              <a:off x="2553" y="3249"/>
              <a:ext cx="14" cy="34"/>
            </a:xfrm>
            <a:custGeom>
              <a:avLst/>
              <a:gdLst>
                <a:gd name="T0" fmla="*/ 25 w 26"/>
                <a:gd name="T1" fmla="*/ 0 h 52"/>
                <a:gd name="T2" fmla="*/ 19 w 26"/>
                <a:gd name="T3" fmla="*/ 504 h 52"/>
                <a:gd name="T4" fmla="*/ 0 w 26"/>
                <a:gd name="T5" fmla="*/ 504 h 52"/>
                <a:gd name="T6" fmla="*/ 6 w 26"/>
                <a:gd name="T7" fmla="*/ 0 h 52"/>
                <a:gd name="T8" fmla="*/ 25 w 26"/>
                <a:gd name="T9" fmla="*/ 0 h 52"/>
                <a:gd name="T10" fmla="*/ 0 60000 65536"/>
                <a:gd name="T11" fmla="*/ 0 60000 65536"/>
                <a:gd name="T12" fmla="*/ 0 60000 65536"/>
                <a:gd name="T13" fmla="*/ 0 60000 65536"/>
                <a:gd name="T14" fmla="*/ 0 60000 65536"/>
                <a:gd name="T15" fmla="*/ 0 w 26"/>
                <a:gd name="T16" fmla="*/ 0 h 52"/>
                <a:gd name="T17" fmla="*/ 26 w 26"/>
                <a:gd name="T18" fmla="*/ 52 h 52"/>
              </a:gdLst>
              <a:ahLst/>
              <a:cxnLst>
                <a:cxn ang="T10">
                  <a:pos x="T0" y="T1"/>
                </a:cxn>
                <a:cxn ang="T11">
                  <a:pos x="T2" y="T3"/>
                </a:cxn>
                <a:cxn ang="T12">
                  <a:pos x="T4" y="T5"/>
                </a:cxn>
                <a:cxn ang="T13">
                  <a:pos x="T6" y="T7"/>
                </a:cxn>
                <a:cxn ang="T14">
                  <a:pos x="T8" y="T9"/>
                </a:cxn>
              </a:cxnLst>
              <a:rect l="T15" t="T16" r="T17" b="T18"/>
              <a:pathLst>
                <a:path w="26" h="52">
                  <a:moveTo>
                    <a:pt x="26" y="0"/>
                  </a:moveTo>
                  <a:lnTo>
                    <a:pt x="20" y="52"/>
                  </a:lnTo>
                  <a:lnTo>
                    <a:pt x="0" y="52"/>
                  </a:lnTo>
                  <a:lnTo>
                    <a:pt x="7" y="0"/>
                  </a:lnTo>
                  <a:lnTo>
                    <a:pt x="26" y="0"/>
                  </a:lnTo>
                  <a:close/>
                </a:path>
              </a:pathLst>
            </a:custGeom>
            <a:solidFill>
              <a:srgbClr val="000000"/>
            </a:solidFill>
            <a:ln w="9525">
              <a:solidFill>
                <a:schemeClr val="tx1"/>
              </a:solidFill>
              <a:round/>
              <a:headEnd/>
              <a:tailEnd/>
            </a:ln>
          </p:spPr>
          <p:txBody>
            <a:bodyPr/>
            <a:lstStyle/>
            <a:p>
              <a:endParaRPr lang="nl-NL"/>
            </a:p>
          </p:txBody>
        </p:sp>
        <p:sp>
          <p:nvSpPr>
            <p:cNvPr id="15592" name="Freeform 226"/>
            <p:cNvSpPr>
              <a:spLocks/>
            </p:cNvSpPr>
            <p:nvPr/>
          </p:nvSpPr>
          <p:spPr bwMode="auto">
            <a:xfrm>
              <a:off x="2550" y="3283"/>
              <a:ext cx="14" cy="12"/>
            </a:xfrm>
            <a:custGeom>
              <a:avLst/>
              <a:gdLst>
                <a:gd name="T0" fmla="*/ 25 w 26"/>
                <a:gd name="T1" fmla="*/ 0 h 19"/>
                <a:gd name="T2" fmla="*/ 25 w 26"/>
                <a:gd name="T3" fmla="*/ 0 h 19"/>
                <a:gd name="T4" fmla="*/ 18 w 26"/>
                <a:gd name="T5" fmla="*/ 122 h 19"/>
                <a:gd name="T6" fmla="*/ 0 w 26"/>
                <a:gd name="T7" fmla="*/ 122 h 19"/>
                <a:gd name="T8" fmla="*/ 5 w 26"/>
                <a:gd name="T9" fmla="*/ 0 h 19"/>
                <a:gd name="T10" fmla="*/ 25 w 26"/>
                <a:gd name="T11" fmla="*/ 0 h 19"/>
                <a:gd name="T12" fmla="*/ 0 60000 65536"/>
                <a:gd name="T13" fmla="*/ 0 60000 65536"/>
                <a:gd name="T14" fmla="*/ 0 60000 65536"/>
                <a:gd name="T15" fmla="*/ 0 60000 65536"/>
                <a:gd name="T16" fmla="*/ 0 60000 65536"/>
                <a:gd name="T17" fmla="*/ 0 60000 65536"/>
                <a:gd name="T18" fmla="*/ 0 w 26"/>
                <a:gd name="T19" fmla="*/ 0 h 19"/>
                <a:gd name="T20" fmla="*/ 26 w 26"/>
                <a:gd name="T21" fmla="*/ 19 h 19"/>
              </a:gdLst>
              <a:ahLst/>
              <a:cxnLst>
                <a:cxn ang="T12">
                  <a:pos x="T0" y="T1"/>
                </a:cxn>
                <a:cxn ang="T13">
                  <a:pos x="T2" y="T3"/>
                </a:cxn>
                <a:cxn ang="T14">
                  <a:pos x="T4" y="T5"/>
                </a:cxn>
                <a:cxn ang="T15">
                  <a:pos x="T6" y="T7"/>
                </a:cxn>
                <a:cxn ang="T16">
                  <a:pos x="T8" y="T9"/>
                </a:cxn>
                <a:cxn ang="T17">
                  <a:pos x="T10" y="T11"/>
                </a:cxn>
              </a:cxnLst>
              <a:rect l="T18" t="T19" r="T20" b="T21"/>
              <a:pathLst>
                <a:path w="26" h="19">
                  <a:moveTo>
                    <a:pt x="26" y="0"/>
                  </a:moveTo>
                  <a:lnTo>
                    <a:pt x="26" y="0"/>
                  </a:lnTo>
                  <a:lnTo>
                    <a:pt x="19" y="19"/>
                  </a:lnTo>
                  <a:lnTo>
                    <a:pt x="0" y="19"/>
                  </a:lnTo>
                  <a:lnTo>
                    <a:pt x="6" y="0"/>
                  </a:lnTo>
                  <a:lnTo>
                    <a:pt x="26" y="0"/>
                  </a:lnTo>
                  <a:close/>
                </a:path>
              </a:pathLst>
            </a:custGeom>
            <a:solidFill>
              <a:srgbClr val="000000"/>
            </a:solidFill>
            <a:ln w="9525">
              <a:solidFill>
                <a:schemeClr val="tx1"/>
              </a:solidFill>
              <a:round/>
              <a:headEnd/>
              <a:tailEnd/>
            </a:ln>
          </p:spPr>
          <p:txBody>
            <a:bodyPr/>
            <a:lstStyle/>
            <a:p>
              <a:endParaRPr lang="nl-NL"/>
            </a:p>
          </p:txBody>
        </p:sp>
        <p:sp>
          <p:nvSpPr>
            <p:cNvPr id="15593" name="Freeform 227"/>
            <p:cNvSpPr>
              <a:spLocks/>
            </p:cNvSpPr>
            <p:nvPr/>
          </p:nvSpPr>
          <p:spPr bwMode="auto">
            <a:xfrm>
              <a:off x="2537" y="3320"/>
              <a:ext cx="20" cy="25"/>
            </a:xfrm>
            <a:custGeom>
              <a:avLst/>
              <a:gdLst>
                <a:gd name="T0" fmla="*/ 21 w 39"/>
                <a:gd name="T1" fmla="*/ 0 h 38"/>
                <a:gd name="T2" fmla="*/ 10 w 39"/>
                <a:gd name="T3" fmla="*/ 397 h 38"/>
                <a:gd name="T4" fmla="*/ 0 w 39"/>
                <a:gd name="T5" fmla="*/ 397 h 38"/>
                <a:gd name="T6" fmla="*/ 10 w 39"/>
                <a:gd name="T7" fmla="*/ 0 h 38"/>
                <a:gd name="T8" fmla="*/ 21 w 39"/>
                <a:gd name="T9" fmla="*/ 0 h 38"/>
                <a:gd name="T10" fmla="*/ 0 60000 65536"/>
                <a:gd name="T11" fmla="*/ 0 60000 65536"/>
                <a:gd name="T12" fmla="*/ 0 60000 65536"/>
                <a:gd name="T13" fmla="*/ 0 60000 65536"/>
                <a:gd name="T14" fmla="*/ 0 60000 65536"/>
                <a:gd name="T15" fmla="*/ 0 w 39"/>
                <a:gd name="T16" fmla="*/ 0 h 38"/>
                <a:gd name="T17" fmla="*/ 39 w 39"/>
                <a:gd name="T18" fmla="*/ 38 h 38"/>
              </a:gdLst>
              <a:ahLst/>
              <a:cxnLst>
                <a:cxn ang="T10">
                  <a:pos x="T0" y="T1"/>
                </a:cxn>
                <a:cxn ang="T11">
                  <a:pos x="T2" y="T3"/>
                </a:cxn>
                <a:cxn ang="T12">
                  <a:pos x="T4" y="T5"/>
                </a:cxn>
                <a:cxn ang="T13">
                  <a:pos x="T6" y="T7"/>
                </a:cxn>
                <a:cxn ang="T14">
                  <a:pos x="T8" y="T9"/>
                </a:cxn>
              </a:cxnLst>
              <a:rect l="T15" t="T16" r="T17" b="T18"/>
              <a:pathLst>
                <a:path w="39" h="38">
                  <a:moveTo>
                    <a:pt x="39" y="0"/>
                  </a:moveTo>
                  <a:lnTo>
                    <a:pt x="19" y="38"/>
                  </a:lnTo>
                  <a:lnTo>
                    <a:pt x="0" y="38"/>
                  </a:lnTo>
                  <a:lnTo>
                    <a:pt x="19" y="0"/>
                  </a:lnTo>
                  <a:lnTo>
                    <a:pt x="39" y="0"/>
                  </a:lnTo>
                  <a:close/>
                </a:path>
              </a:pathLst>
            </a:custGeom>
            <a:solidFill>
              <a:srgbClr val="000000"/>
            </a:solidFill>
            <a:ln w="9525">
              <a:solidFill>
                <a:schemeClr val="tx1"/>
              </a:solidFill>
              <a:round/>
              <a:headEnd/>
              <a:tailEnd/>
            </a:ln>
          </p:spPr>
          <p:txBody>
            <a:bodyPr/>
            <a:lstStyle/>
            <a:p>
              <a:endParaRPr lang="nl-NL"/>
            </a:p>
          </p:txBody>
        </p:sp>
        <p:sp>
          <p:nvSpPr>
            <p:cNvPr id="15594" name="Freeform 228"/>
            <p:cNvSpPr>
              <a:spLocks/>
            </p:cNvSpPr>
            <p:nvPr/>
          </p:nvSpPr>
          <p:spPr bwMode="auto">
            <a:xfrm>
              <a:off x="2533" y="3341"/>
              <a:ext cx="14" cy="21"/>
            </a:xfrm>
            <a:custGeom>
              <a:avLst/>
              <a:gdLst>
                <a:gd name="T0" fmla="*/ 25 w 26"/>
                <a:gd name="T1" fmla="*/ 61 h 32"/>
                <a:gd name="T2" fmla="*/ 25 w 26"/>
                <a:gd name="T3" fmla="*/ 132 h 32"/>
                <a:gd name="T4" fmla="*/ 12 w 26"/>
                <a:gd name="T5" fmla="*/ 324 h 32"/>
                <a:gd name="T6" fmla="*/ 0 w 26"/>
                <a:gd name="T7" fmla="*/ 192 h 32"/>
                <a:gd name="T8" fmla="*/ 12 w 26"/>
                <a:gd name="T9" fmla="*/ 0 h 32"/>
                <a:gd name="T10" fmla="*/ 25 w 26"/>
                <a:gd name="T11" fmla="*/ 61 h 32"/>
                <a:gd name="T12" fmla="*/ 0 60000 65536"/>
                <a:gd name="T13" fmla="*/ 0 60000 65536"/>
                <a:gd name="T14" fmla="*/ 0 60000 65536"/>
                <a:gd name="T15" fmla="*/ 0 60000 65536"/>
                <a:gd name="T16" fmla="*/ 0 60000 65536"/>
                <a:gd name="T17" fmla="*/ 0 60000 65536"/>
                <a:gd name="T18" fmla="*/ 0 w 26"/>
                <a:gd name="T19" fmla="*/ 0 h 32"/>
                <a:gd name="T20" fmla="*/ 26 w 26"/>
                <a:gd name="T21" fmla="*/ 32 h 32"/>
              </a:gdLst>
              <a:ahLst/>
              <a:cxnLst>
                <a:cxn ang="T12">
                  <a:pos x="T0" y="T1"/>
                </a:cxn>
                <a:cxn ang="T13">
                  <a:pos x="T2" y="T3"/>
                </a:cxn>
                <a:cxn ang="T14">
                  <a:pos x="T4" y="T5"/>
                </a:cxn>
                <a:cxn ang="T15">
                  <a:pos x="T6" y="T7"/>
                </a:cxn>
                <a:cxn ang="T16">
                  <a:pos x="T8" y="T9"/>
                </a:cxn>
                <a:cxn ang="T17">
                  <a:pos x="T10" y="T11"/>
                </a:cxn>
              </a:cxnLst>
              <a:rect l="T18" t="T19" r="T20" b="T21"/>
              <a:pathLst>
                <a:path w="26" h="32">
                  <a:moveTo>
                    <a:pt x="26" y="6"/>
                  </a:moveTo>
                  <a:lnTo>
                    <a:pt x="26" y="13"/>
                  </a:lnTo>
                  <a:lnTo>
                    <a:pt x="13" y="32"/>
                  </a:lnTo>
                  <a:lnTo>
                    <a:pt x="0" y="19"/>
                  </a:lnTo>
                  <a:lnTo>
                    <a:pt x="13" y="0"/>
                  </a:lnTo>
                  <a:lnTo>
                    <a:pt x="26" y="6"/>
                  </a:lnTo>
                  <a:close/>
                </a:path>
              </a:pathLst>
            </a:custGeom>
            <a:solidFill>
              <a:srgbClr val="000000"/>
            </a:solidFill>
            <a:ln w="9525">
              <a:solidFill>
                <a:schemeClr val="tx1"/>
              </a:solidFill>
              <a:round/>
              <a:headEnd/>
              <a:tailEnd/>
            </a:ln>
          </p:spPr>
          <p:txBody>
            <a:bodyPr/>
            <a:lstStyle/>
            <a:p>
              <a:endParaRPr lang="nl-NL"/>
            </a:p>
          </p:txBody>
        </p:sp>
        <p:sp>
          <p:nvSpPr>
            <p:cNvPr id="15595" name="Freeform 229"/>
            <p:cNvSpPr>
              <a:spLocks/>
            </p:cNvSpPr>
            <p:nvPr/>
          </p:nvSpPr>
          <p:spPr bwMode="auto">
            <a:xfrm>
              <a:off x="2503" y="3375"/>
              <a:ext cx="24" cy="33"/>
            </a:xfrm>
            <a:custGeom>
              <a:avLst/>
              <a:gdLst>
                <a:gd name="T0" fmla="*/ 30 w 46"/>
                <a:gd name="T1" fmla="*/ 111 h 51"/>
                <a:gd name="T2" fmla="*/ 8 w 46"/>
                <a:gd name="T3" fmla="*/ 436 h 51"/>
                <a:gd name="T4" fmla="*/ 0 w 46"/>
                <a:gd name="T5" fmla="*/ 334 h 51"/>
                <a:gd name="T6" fmla="*/ 21 w 46"/>
                <a:gd name="T7" fmla="*/ 0 h 51"/>
                <a:gd name="T8" fmla="*/ 30 w 46"/>
                <a:gd name="T9" fmla="*/ 111 h 51"/>
                <a:gd name="T10" fmla="*/ 0 60000 65536"/>
                <a:gd name="T11" fmla="*/ 0 60000 65536"/>
                <a:gd name="T12" fmla="*/ 0 60000 65536"/>
                <a:gd name="T13" fmla="*/ 0 60000 65536"/>
                <a:gd name="T14" fmla="*/ 0 60000 65536"/>
                <a:gd name="T15" fmla="*/ 0 w 46"/>
                <a:gd name="T16" fmla="*/ 0 h 51"/>
                <a:gd name="T17" fmla="*/ 46 w 46"/>
                <a:gd name="T18" fmla="*/ 51 h 51"/>
              </a:gdLst>
              <a:ahLst/>
              <a:cxnLst>
                <a:cxn ang="T10">
                  <a:pos x="T0" y="T1"/>
                </a:cxn>
                <a:cxn ang="T11">
                  <a:pos x="T2" y="T3"/>
                </a:cxn>
                <a:cxn ang="T12">
                  <a:pos x="T4" y="T5"/>
                </a:cxn>
                <a:cxn ang="T13">
                  <a:pos x="T6" y="T7"/>
                </a:cxn>
                <a:cxn ang="T14">
                  <a:pos x="T8" y="T9"/>
                </a:cxn>
              </a:cxnLst>
              <a:rect l="T15" t="T16" r="T17" b="T18"/>
              <a:pathLst>
                <a:path w="46" h="51">
                  <a:moveTo>
                    <a:pt x="46" y="13"/>
                  </a:moveTo>
                  <a:lnTo>
                    <a:pt x="13" y="51"/>
                  </a:lnTo>
                  <a:lnTo>
                    <a:pt x="0" y="39"/>
                  </a:lnTo>
                  <a:lnTo>
                    <a:pt x="33" y="0"/>
                  </a:lnTo>
                  <a:lnTo>
                    <a:pt x="46" y="13"/>
                  </a:lnTo>
                  <a:close/>
                </a:path>
              </a:pathLst>
            </a:custGeom>
            <a:solidFill>
              <a:srgbClr val="000000"/>
            </a:solidFill>
            <a:ln w="9525">
              <a:solidFill>
                <a:schemeClr val="tx1"/>
              </a:solidFill>
              <a:round/>
              <a:headEnd/>
              <a:tailEnd/>
            </a:ln>
          </p:spPr>
          <p:txBody>
            <a:bodyPr/>
            <a:lstStyle/>
            <a:p>
              <a:endParaRPr lang="nl-NL"/>
            </a:p>
          </p:txBody>
        </p:sp>
        <p:sp>
          <p:nvSpPr>
            <p:cNvPr id="15596" name="Freeform 230"/>
            <p:cNvSpPr>
              <a:spLocks/>
            </p:cNvSpPr>
            <p:nvPr/>
          </p:nvSpPr>
          <p:spPr bwMode="auto">
            <a:xfrm>
              <a:off x="2496" y="3400"/>
              <a:ext cx="13" cy="16"/>
            </a:xfrm>
            <a:custGeom>
              <a:avLst/>
              <a:gdLst>
                <a:gd name="T0" fmla="*/ 11 w 26"/>
                <a:gd name="T1" fmla="*/ 90 h 25"/>
                <a:gd name="T2" fmla="*/ 11 w 26"/>
                <a:gd name="T3" fmla="*/ 90 h 25"/>
                <a:gd name="T4" fmla="*/ 6 w 26"/>
                <a:gd name="T5" fmla="*/ 188 h 25"/>
                <a:gd name="T6" fmla="*/ 0 w 26"/>
                <a:gd name="T7" fmla="*/ 90 h 25"/>
                <a:gd name="T8" fmla="*/ 6 w 26"/>
                <a:gd name="T9" fmla="*/ 0 h 25"/>
                <a:gd name="T10" fmla="*/ 11 w 26"/>
                <a:gd name="T11" fmla="*/ 90 h 25"/>
                <a:gd name="T12" fmla="*/ 0 60000 65536"/>
                <a:gd name="T13" fmla="*/ 0 60000 65536"/>
                <a:gd name="T14" fmla="*/ 0 60000 65536"/>
                <a:gd name="T15" fmla="*/ 0 60000 65536"/>
                <a:gd name="T16" fmla="*/ 0 60000 65536"/>
                <a:gd name="T17" fmla="*/ 0 60000 65536"/>
                <a:gd name="T18" fmla="*/ 0 w 26"/>
                <a:gd name="T19" fmla="*/ 0 h 25"/>
                <a:gd name="T20" fmla="*/ 26 w 26"/>
                <a:gd name="T21" fmla="*/ 25 h 25"/>
              </a:gdLst>
              <a:ahLst/>
              <a:cxnLst>
                <a:cxn ang="T12">
                  <a:pos x="T0" y="T1"/>
                </a:cxn>
                <a:cxn ang="T13">
                  <a:pos x="T2" y="T3"/>
                </a:cxn>
                <a:cxn ang="T14">
                  <a:pos x="T4" y="T5"/>
                </a:cxn>
                <a:cxn ang="T15">
                  <a:pos x="T6" y="T7"/>
                </a:cxn>
                <a:cxn ang="T16">
                  <a:pos x="T8" y="T9"/>
                </a:cxn>
                <a:cxn ang="T17">
                  <a:pos x="T10" y="T11"/>
                </a:cxn>
              </a:cxnLst>
              <a:rect l="T18" t="T19" r="T20" b="T21"/>
              <a:pathLst>
                <a:path w="26" h="25">
                  <a:moveTo>
                    <a:pt x="26" y="12"/>
                  </a:moveTo>
                  <a:lnTo>
                    <a:pt x="26" y="12"/>
                  </a:lnTo>
                  <a:lnTo>
                    <a:pt x="13" y="25"/>
                  </a:lnTo>
                  <a:lnTo>
                    <a:pt x="0" y="12"/>
                  </a:lnTo>
                  <a:lnTo>
                    <a:pt x="13" y="0"/>
                  </a:lnTo>
                  <a:lnTo>
                    <a:pt x="26" y="12"/>
                  </a:lnTo>
                  <a:close/>
                </a:path>
              </a:pathLst>
            </a:custGeom>
            <a:solidFill>
              <a:srgbClr val="000000"/>
            </a:solidFill>
            <a:ln w="9525">
              <a:solidFill>
                <a:schemeClr val="tx1"/>
              </a:solidFill>
              <a:round/>
              <a:headEnd/>
              <a:tailEnd/>
            </a:ln>
          </p:spPr>
          <p:txBody>
            <a:bodyPr/>
            <a:lstStyle/>
            <a:p>
              <a:endParaRPr lang="nl-NL"/>
            </a:p>
          </p:txBody>
        </p:sp>
        <p:sp>
          <p:nvSpPr>
            <p:cNvPr id="15597" name="Freeform 231"/>
            <p:cNvSpPr>
              <a:spLocks/>
            </p:cNvSpPr>
            <p:nvPr/>
          </p:nvSpPr>
          <p:spPr bwMode="auto">
            <a:xfrm>
              <a:off x="2479" y="3429"/>
              <a:ext cx="7" cy="9"/>
            </a:xfrm>
            <a:custGeom>
              <a:avLst/>
              <a:gdLst>
                <a:gd name="T0" fmla="*/ 12 w 13"/>
                <a:gd name="T1" fmla="*/ 250 h 13"/>
                <a:gd name="T2" fmla="*/ 12 w 13"/>
                <a:gd name="T3" fmla="*/ 250 h 13"/>
                <a:gd name="T4" fmla="*/ 0 w 13"/>
                <a:gd name="T5" fmla="*/ 0 h 13"/>
                <a:gd name="T6" fmla="*/ 0 w 13"/>
                <a:gd name="T7" fmla="*/ 0 h 13"/>
                <a:gd name="T8" fmla="*/ 12 w 13"/>
                <a:gd name="T9" fmla="*/ 250 h 13"/>
                <a:gd name="T10" fmla="*/ 0 60000 65536"/>
                <a:gd name="T11" fmla="*/ 0 60000 65536"/>
                <a:gd name="T12" fmla="*/ 0 60000 65536"/>
                <a:gd name="T13" fmla="*/ 0 60000 65536"/>
                <a:gd name="T14" fmla="*/ 0 60000 65536"/>
                <a:gd name="T15" fmla="*/ 0 w 13"/>
                <a:gd name="T16" fmla="*/ 0 h 13"/>
                <a:gd name="T17" fmla="*/ 13 w 13"/>
                <a:gd name="T18" fmla="*/ 13 h 13"/>
              </a:gdLst>
              <a:ahLst/>
              <a:cxnLst>
                <a:cxn ang="T10">
                  <a:pos x="T0" y="T1"/>
                </a:cxn>
                <a:cxn ang="T11">
                  <a:pos x="T2" y="T3"/>
                </a:cxn>
                <a:cxn ang="T12">
                  <a:pos x="T4" y="T5"/>
                </a:cxn>
                <a:cxn ang="T13">
                  <a:pos x="T6" y="T7"/>
                </a:cxn>
                <a:cxn ang="T14">
                  <a:pos x="T8" y="T9"/>
                </a:cxn>
              </a:cxnLst>
              <a:rect l="T15" t="T16" r="T17" b="T18"/>
              <a:pathLst>
                <a:path w="13" h="13">
                  <a:moveTo>
                    <a:pt x="13" y="13"/>
                  </a:moveTo>
                  <a:lnTo>
                    <a:pt x="13" y="13"/>
                  </a:lnTo>
                  <a:lnTo>
                    <a:pt x="0" y="0"/>
                  </a:lnTo>
                  <a:lnTo>
                    <a:pt x="13" y="13"/>
                  </a:lnTo>
                  <a:close/>
                </a:path>
              </a:pathLst>
            </a:custGeom>
            <a:solidFill>
              <a:srgbClr val="000000"/>
            </a:solidFill>
            <a:ln w="9525">
              <a:solidFill>
                <a:schemeClr val="tx1"/>
              </a:solidFill>
              <a:round/>
              <a:headEnd/>
              <a:tailEnd/>
            </a:ln>
          </p:spPr>
          <p:txBody>
            <a:bodyPr/>
            <a:lstStyle/>
            <a:p>
              <a:endParaRPr lang="nl-NL"/>
            </a:p>
          </p:txBody>
        </p:sp>
        <p:sp>
          <p:nvSpPr>
            <p:cNvPr id="15598" name="Freeform 232"/>
            <p:cNvSpPr>
              <a:spLocks/>
            </p:cNvSpPr>
            <p:nvPr/>
          </p:nvSpPr>
          <p:spPr bwMode="auto">
            <a:xfrm>
              <a:off x="2452" y="3429"/>
              <a:ext cx="34" cy="34"/>
            </a:xfrm>
            <a:custGeom>
              <a:avLst/>
              <a:gdLst>
                <a:gd name="T0" fmla="*/ 43 w 65"/>
                <a:gd name="T1" fmla="*/ 159 h 51"/>
                <a:gd name="T2" fmla="*/ 43 w 65"/>
                <a:gd name="T3" fmla="*/ 159 h 51"/>
                <a:gd name="T4" fmla="*/ 9 w 65"/>
                <a:gd name="T5" fmla="*/ 624 h 51"/>
                <a:gd name="T6" fmla="*/ 0 w 65"/>
                <a:gd name="T7" fmla="*/ 477 h 51"/>
                <a:gd name="T8" fmla="*/ 35 w 65"/>
                <a:gd name="T9" fmla="*/ 0 h 51"/>
                <a:gd name="T10" fmla="*/ 43 w 65"/>
                <a:gd name="T11" fmla="*/ 159 h 51"/>
                <a:gd name="T12" fmla="*/ 0 60000 65536"/>
                <a:gd name="T13" fmla="*/ 0 60000 65536"/>
                <a:gd name="T14" fmla="*/ 0 60000 65536"/>
                <a:gd name="T15" fmla="*/ 0 60000 65536"/>
                <a:gd name="T16" fmla="*/ 0 60000 65536"/>
                <a:gd name="T17" fmla="*/ 0 60000 65536"/>
                <a:gd name="T18" fmla="*/ 0 w 65"/>
                <a:gd name="T19" fmla="*/ 0 h 51"/>
                <a:gd name="T20" fmla="*/ 65 w 65"/>
                <a:gd name="T21" fmla="*/ 51 h 51"/>
              </a:gdLst>
              <a:ahLst/>
              <a:cxnLst>
                <a:cxn ang="T12">
                  <a:pos x="T0" y="T1"/>
                </a:cxn>
                <a:cxn ang="T13">
                  <a:pos x="T2" y="T3"/>
                </a:cxn>
                <a:cxn ang="T14">
                  <a:pos x="T4" y="T5"/>
                </a:cxn>
                <a:cxn ang="T15">
                  <a:pos x="T6" y="T7"/>
                </a:cxn>
                <a:cxn ang="T16">
                  <a:pos x="T8" y="T9"/>
                </a:cxn>
                <a:cxn ang="T17">
                  <a:pos x="T10" y="T11"/>
                </a:cxn>
              </a:cxnLst>
              <a:rect l="T18" t="T19" r="T20" b="T21"/>
              <a:pathLst>
                <a:path w="65" h="51">
                  <a:moveTo>
                    <a:pt x="65" y="13"/>
                  </a:moveTo>
                  <a:lnTo>
                    <a:pt x="65" y="13"/>
                  </a:lnTo>
                  <a:lnTo>
                    <a:pt x="13" y="51"/>
                  </a:lnTo>
                  <a:lnTo>
                    <a:pt x="0" y="39"/>
                  </a:lnTo>
                  <a:lnTo>
                    <a:pt x="52" y="0"/>
                  </a:lnTo>
                  <a:lnTo>
                    <a:pt x="65" y="13"/>
                  </a:lnTo>
                  <a:close/>
                </a:path>
              </a:pathLst>
            </a:custGeom>
            <a:solidFill>
              <a:srgbClr val="000000"/>
            </a:solidFill>
            <a:ln w="9525">
              <a:solidFill>
                <a:schemeClr val="tx1"/>
              </a:solidFill>
              <a:round/>
              <a:headEnd/>
              <a:tailEnd/>
            </a:ln>
          </p:spPr>
          <p:txBody>
            <a:bodyPr/>
            <a:lstStyle/>
            <a:p>
              <a:endParaRPr lang="nl-NL"/>
            </a:p>
          </p:txBody>
        </p:sp>
        <p:sp>
          <p:nvSpPr>
            <p:cNvPr id="15599" name="Freeform 233"/>
            <p:cNvSpPr>
              <a:spLocks/>
            </p:cNvSpPr>
            <p:nvPr/>
          </p:nvSpPr>
          <p:spPr bwMode="auto">
            <a:xfrm>
              <a:off x="2455" y="3450"/>
              <a:ext cx="3" cy="13"/>
            </a:xfrm>
            <a:custGeom>
              <a:avLst/>
              <a:gdLst>
                <a:gd name="T0" fmla="*/ 3 w 6"/>
                <a:gd name="T1" fmla="*/ 317 h 19"/>
                <a:gd name="T2" fmla="*/ 0 w 6"/>
                <a:gd name="T3" fmla="*/ 317 h 19"/>
                <a:gd name="T4" fmla="*/ 0 w 6"/>
                <a:gd name="T5" fmla="*/ 317 h 19"/>
                <a:gd name="T6" fmla="*/ 0 w 6"/>
                <a:gd name="T7" fmla="*/ 0 h 19"/>
                <a:gd name="T8" fmla="*/ 0 w 6"/>
                <a:gd name="T9" fmla="*/ 0 h 19"/>
                <a:gd name="T10" fmla="*/ 3 w 6"/>
                <a:gd name="T11" fmla="*/ 317 h 19"/>
                <a:gd name="T12" fmla="*/ 0 60000 65536"/>
                <a:gd name="T13" fmla="*/ 0 60000 65536"/>
                <a:gd name="T14" fmla="*/ 0 60000 65536"/>
                <a:gd name="T15" fmla="*/ 0 60000 65536"/>
                <a:gd name="T16" fmla="*/ 0 60000 65536"/>
                <a:gd name="T17" fmla="*/ 0 60000 65536"/>
                <a:gd name="T18" fmla="*/ 0 w 6"/>
                <a:gd name="T19" fmla="*/ 0 h 19"/>
                <a:gd name="T20" fmla="*/ 6 w 6"/>
                <a:gd name="T21" fmla="*/ 19 h 19"/>
              </a:gdLst>
              <a:ahLst/>
              <a:cxnLst>
                <a:cxn ang="T12">
                  <a:pos x="T0" y="T1"/>
                </a:cxn>
                <a:cxn ang="T13">
                  <a:pos x="T2" y="T3"/>
                </a:cxn>
                <a:cxn ang="T14">
                  <a:pos x="T4" y="T5"/>
                </a:cxn>
                <a:cxn ang="T15">
                  <a:pos x="T6" y="T7"/>
                </a:cxn>
                <a:cxn ang="T16">
                  <a:pos x="T8" y="T9"/>
                </a:cxn>
                <a:cxn ang="T17">
                  <a:pos x="T10" y="T11"/>
                </a:cxn>
              </a:cxnLst>
              <a:rect l="T18" t="T19" r="T20" b="T21"/>
              <a:pathLst>
                <a:path w="6" h="19">
                  <a:moveTo>
                    <a:pt x="6" y="19"/>
                  </a:moveTo>
                  <a:lnTo>
                    <a:pt x="0" y="19"/>
                  </a:lnTo>
                  <a:lnTo>
                    <a:pt x="0" y="0"/>
                  </a:lnTo>
                  <a:lnTo>
                    <a:pt x="6" y="19"/>
                  </a:lnTo>
                  <a:close/>
                </a:path>
              </a:pathLst>
            </a:custGeom>
            <a:solidFill>
              <a:srgbClr val="000000"/>
            </a:solidFill>
            <a:ln w="9525">
              <a:solidFill>
                <a:schemeClr val="tx1"/>
              </a:solidFill>
              <a:round/>
              <a:headEnd/>
              <a:tailEnd/>
            </a:ln>
          </p:spPr>
          <p:txBody>
            <a:bodyPr/>
            <a:lstStyle/>
            <a:p>
              <a:endParaRPr lang="nl-NL"/>
            </a:p>
          </p:txBody>
        </p:sp>
        <p:sp>
          <p:nvSpPr>
            <p:cNvPr id="15600" name="Freeform 234"/>
            <p:cNvSpPr>
              <a:spLocks/>
            </p:cNvSpPr>
            <p:nvPr/>
          </p:nvSpPr>
          <p:spPr bwMode="auto">
            <a:xfrm>
              <a:off x="2425" y="3463"/>
              <a:ext cx="10" cy="21"/>
            </a:xfrm>
            <a:custGeom>
              <a:avLst/>
              <a:gdLst>
                <a:gd name="T0" fmla="*/ 14 w 19"/>
                <a:gd name="T1" fmla="*/ 140 h 33"/>
                <a:gd name="T2" fmla="*/ 0 w 19"/>
                <a:gd name="T3" fmla="*/ 231 h 33"/>
                <a:gd name="T4" fmla="*/ 0 w 19"/>
                <a:gd name="T5" fmla="*/ 91 h 33"/>
                <a:gd name="T6" fmla="*/ 14 w 19"/>
                <a:gd name="T7" fmla="*/ 0 h 33"/>
                <a:gd name="T8" fmla="*/ 14 w 19"/>
                <a:gd name="T9" fmla="*/ 140 h 33"/>
                <a:gd name="T10" fmla="*/ 0 60000 65536"/>
                <a:gd name="T11" fmla="*/ 0 60000 65536"/>
                <a:gd name="T12" fmla="*/ 0 60000 65536"/>
                <a:gd name="T13" fmla="*/ 0 60000 65536"/>
                <a:gd name="T14" fmla="*/ 0 60000 65536"/>
                <a:gd name="T15" fmla="*/ 0 w 19"/>
                <a:gd name="T16" fmla="*/ 0 h 33"/>
                <a:gd name="T17" fmla="*/ 19 w 19"/>
                <a:gd name="T18" fmla="*/ 33 h 33"/>
              </a:gdLst>
              <a:ahLst/>
              <a:cxnLst>
                <a:cxn ang="T10">
                  <a:pos x="T0" y="T1"/>
                </a:cxn>
                <a:cxn ang="T11">
                  <a:pos x="T2" y="T3"/>
                </a:cxn>
                <a:cxn ang="T12">
                  <a:pos x="T4" y="T5"/>
                </a:cxn>
                <a:cxn ang="T13">
                  <a:pos x="T6" y="T7"/>
                </a:cxn>
                <a:cxn ang="T14">
                  <a:pos x="T8" y="T9"/>
                </a:cxn>
              </a:cxnLst>
              <a:rect l="T15" t="T16" r="T17" b="T18"/>
              <a:pathLst>
                <a:path w="19" h="33">
                  <a:moveTo>
                    <a:pt x="19" y="20"/>
                  </a:moveTo>
                  <a:lnTo>
                    <a:pt x="0" y="33"/>
                  </a:lnTo>
                  <a:lnTo>
                    <a:pt x="0" y="13"/>
                  </a:lnTo>
                  <a:lnTo>
                    <a:pt x="19" y="0"/>
                  </a:lnTo>
                  <a:lnTo>
                    <a:pt x="19" y="20"/>
                  </a:lnTo>
                  <a:close/>
                </a:path>
              </a:pathLst>
            </a:custGeom>
            <a:solidFill>
              <a:srgbClr val="000000"/>
            </a:solidFill>
            <a:ln w="9525">
              <a:solidFill>
                <a:schemeClr val="tx1"/>
              </a:solidFill>
              <a:round/>
              <a:headEnd/>
              <a:tailEnd/>
            </a:ln>
          </p:spPr>
          <p:txBody>
            <a:bodyPr/>
            <a:lstStyle/>
            <a:p>
              <a:endParaRPr lang="nl-NL"/>
            </a:p>
          </p:txBody>
        </p:sp>
        <p:sp>
          <p:nvSpPr>
            <p:cNvPr id="15601" name="Freeform 235"/>
            <p:cNvSpPr>
              <a:spLocks/>
            </p:cNvSpPr>
            <p:nvPr/>
          </p:nvSpPr>
          <p:spPr bwMode="auto">
            <a:xfrm>
              <a:off x="2401" y="3471"/>
              <a:ext cx="24" cy="30"/>
            </a:xfrm>
            <a:custGeom>
              <a:avLst/>
              <a:gdLst>
                <a:gd name="T0" fmla="*/ 30 w 46"/>
                <a:gd name="T1" fmla="*/ 188 h 46"/>
                <a:gd name="T2" fmla="*/ 30 w 46"/>
                <a:gd name="T3" fmla="*/ 188 h 46"/>
                <a:gd name="T4" fmla="*/ 0 w 46"/>
                <a:gd name="T5" fmla="*/ 432 h 46"/>
                <a:gd name="T6" fmla="*/ 0 w 46"/>
                <a:gd name="T7" fmla="*/ 245 h 46"/>
                <a:gd name="T8" fmla="*/ 30 w 46"/>
                <a:gd name="T9" fmla="*/ 0 h 46"/>
                <a:gd name="T10" fmla="*/ 30 w 46"/>
                <a:gd name="T11" fmla="*/ 188 h 46"/>
                <a:gd name="T12" fmla="*/ 0 60000 65536"/>
                <a:gd name="T13" fmla="*/ 0 60000 65536"/>
                <a:gd name="T14" fmla="*/ 0 60000 65536"/>
                <a:gd name="T15" fmla="*/ 0 60000 65536"/>
                <a:gd name="T16" fmla="*/ 0 60000 65536"/>
                <a:gd name="T17" fmla="*/ 0 60000 65536"/>
                <a:gd name="T18" fmla="*/ 0 w 46"/>
                <a:gd name="T19" fmla="*/ 0 h 46"/>
                <a:gd name="T20" fmla="*/ 46 w 46"/>
                <a:gd name="T21" fmla="*/ 46 h 46"/>
              </a:gdLst>
              <a:ahLst/>
              <a:cxnLst>
                <a:cxn ang="T12">
                  <a:pos x="T0" y="T1"/>
                </a:cxn>
                <a:cxn ang="T13">
                  <a:pos x="T2" y="T3"/>
                </a:cxn>
                <a:cxn ang="T14">
                  <a:pos x="T4" y="T5"/>
                </a:cxn>
                <a:cxn ang="T15">
                  <a:pos x="T6" y="T7"/>
                </a:cxn>
                <a:cxn ang="T16">
                  <a:pos x="T8" y="T9"/>
                </a:cxn>
                <a:cxn ang="T17">
                  <a:pos x="T10" y="T11"/>
                </a:cxn>
              </a:cxnLst>
              <a:rect l="T18" t="T19" r="T20" b="T21"/>
              <a:pathLst>
                <a:path w="46" h="46">
                  <a:moveTo>
                    <a:pt x="46" y="20"/>
                  </a:moveTo>
                  <a:lnTo>
                    <a:pt x="46" y="20"/>
                  </a:lnTo>
                  <a:lnTo>
                    <a:pt x="0" y="46"/>
                  </a:lnTo>
                  <a:lnTo>
                    <a:pt x="0" y="26"/>
                  </a:lnTo>
                  <a:lnTo>
                    <a:pt x="46" y="0"/>
                  </a:lnTo>
                  <a:lnTo>
                    <a:pt x="46" y="20"/>
                  </a:lnTo>
                  <a:close/>
                </a:path>
              </a:pathLst>
            </a:custGeom>
            <a:solidFill>
              <a:srgbClr val="000000"/>
            </a:solidFill>
            <a:ln w="9525">
              <a:solidFill>
                <a:schemeClr val="tx1"/>
              </a:solidFill>
              <a:round/>
              <a:headEnd/>
              <a:tailEnd/>
            </a:ln>
          </p:spPr>
          <p:txBody>
            <a:bodyPr/>
            <a:lstStyle/>
            <a:p>
              <a:endParaRPr lang="nl-NL"/>
            </a:p>
          </p:txBody>
        </p:sp>
        <p:sp>
          <p:nvSpPr>
            <p:cNvPr id="15602" name="Freeform 236"/>
            <p:cNvSpPr>
              <a:spLocks/>
            </p:cNvSpPr>
            <p:nvPr/>
          </p:nvSpPr>
          <p:spPr bwMode="auto">
            <a:xfrm>
              <a:off x="2357" y="3501"/>
              <a:ext cx="23" cy="25"/>
            </a:xfrm>
            <a:custGeom>
              <a:avLst/>
              <a:gdLst>
                <a:gd name="T0" fmla="*/ 22 w 45"/>
                <a:gd name="T1" fmla="*/ 199 h 38"/>
                <a:gd name="T2" fmla="*/ 0 w 45"/>
                <a:gd name="T3" fmla="*/ 397 h 38"/>
                <a:gd name="T4" fmla="*/ 0 w 45"/>
                <a:gd name="T5" fmla="*/ 199 h 38"/>
                <a:gd name="T6" fmla="*/ 22 w 45"/>
                <a:gd name="T7" fmla="*/ 0 h 38"/>
                <a:gd name="T8" fmla="*/ 22 w 45"/>
                <a:gd name="T9" fmla="*/ 199 h 38"/>
                <a:gd name="T10" fmla="*/ 0 60000 65536"/>
                <a:gd name="T11" fmla="*/ 0 60000 65536"/>
                <a:gd name="T12" fmla="*/ 0 60000 65536"/>
                <a:gd name="T13" fmla="*/ 0 60000 65536"/>
                <a:gd name="T14" fmla="*/ 0 60000 65536"/>
                <a:gd name="T15" fmla="*/ 0 w 45"/>
                <a:gd name="T16" fmla="*/ 0 h 38"/>
                <a:gd name="T17" fmla="*/ 45 w 45"/>
                <a:gd name="T18" fmla="*/ 38 h 38"/>
              </a:gdLst>
              <a:ahLst/>
              <a:cxnLst>
                <a:cxn ang="T10">
                  <a:pos x="T0" y="T1"/>
                </a:cxn>
                <a:cxn ang="T11">
                  <a:pos x="T2" y="T3"/>
                </a:cxn>
                <a:cxn ang="T12">
                  <a:pos x="T4" y="T5"/>
                </a:cxn>
                <a:cxn ang="T13">
                  <a:pos x="T6" y="T7"/>
                </a:cxn>
                <a:cxn ang="T14">
                  <a:pos x="T8" y="T9"/>
                </a:cxn>
              </a:cxnLst>
              <a:rect l="T15" t="T16" r="T17" b="T18"/>
              <a:pathLst>
                <a:path w="45" h="38">
                  <a:moveTo>
                    <a:pt x="45" y="19"/>
                  </a:moveTo>
                  <a:lnTo>
                    <a:pt x="0" y="38"/>
                  </a:lnTo>
                  <a:lnTo>
                    <a:pt x="0" y="19"/>
                  </a:lnTo>
                  <a:lnTo>
                    <a:pt x="45" y="0"/>
                  </a:lnTo>
                  <a:lnTo>
                    <a:pt x="45" y="19"/>
                  </a:lnTo>
                  <a:close/>
                </a:path>
              </a:pathLst>
            </a:custGeom>
            <a:solidFill>
              <a:srgbClr val="000000"/>
            </a:solidFill>
            <a:ln w="9525">
              <a:solidFill>
                <a:schemeClr val="tx1"/>
              </a:solidFill>
              <a:round/>
              <a:headEnd/>
              <a:tailEnd/>
            </a:ln>
          </p:spPr>
          <p:txBody>
            <a:bodyPr/>
            <a:lstStyle/>
            <a:p>
              <a:endParaRPr lang="nl-NL"/>
            </a:p>
          </p:txBody>
        </p:sp>
        <p:sp>
          <p:nvSpPr>
            <p:cNvPr id="15603" name="Freeform 237"/>
            <p:cNvSpPr>
              <a:spLocks/>
            </p:cNvSpPr>
            <p:nvPr/>
          </p:nvSpPr>
          <p:spPr bwMode="auto">
            <a:xfrm>
              <a:off x="2350" y="3513"/>
              <a:ext cx="7" cy="17"/>
            </a:xfrm>
            <a:custGeom>
              <a:avLst/>
              <a:gdLst>
                <a:gd name="T0" fmla="*/ 12 w 13"/>
                <a:gd name="T1" fmla="*/ 184 h 26"/>
                <a:gd name="T2" fmla="*/ 12 w 13"/>
                <a:gd name="T3" fmla="*/ 184 h 26"/>
                <a:gd name="T4" fmla="*/ 0 w 13"/>
                <a:gd name="T5" fmla="*/ 252 h 26"/>
                <a:gd name="T6" fmla="*/ 0 w 13"/>
                <a:gd name="T7" fmla="*/ 58 h 26"/>
                <a:gd name="T8" fmla="*/ 12 w 13"/>
                <a:gd name="T9" fmla="*/ 0 h 26"/>
                <a:gd name="T10" fmla="*/ 12 w 13"/>
                <a:gd name="T11" fmla="*/ 184 h 26"/>
                <a:gd name="T12" fmla="*/ 0 60000 65536"/>
                <a:gd name="T13" fmla="*/ 0 60000 65536"/>
                <a:gd name="T14" fmla="*/ 0 60000 65536"/>
                <a:gd name="T15" fmla="*/ 0 60000 65536"/>
                <a:gd name="T16" fmla="*/ 0 60000 65536"/>
                <a:gd name="T17" fmla="*/ 0 60000 65536"/>
                <a:gd name="T18" fmla="*/ 0 w 13"/>
                <a:gd name="T19" fmla="*/ 0 h 26"/>
                <a:gd name="T20" fmla="*/ 13 w 13"/>
                <a:gd name="T21" fmla="*/ 26 h 26"/>
              </a:gdLst>
              <a:ahLst/>
              <a:cxnLst>
                <a:cxn ang="T12">
                  <a:pos x="T0" y="T1"/>
                </a:cxn>
                <a:cxn ang="T13">
                  <a:pos x="T2" y="T3"/>
                </a:cxn>
                <a:cxn ang="T14">
                  <a:pos x="T4" y="T5"/>
                </a:cxn>
                <a:cxn ang="T15">
                  <a:pos x="T6" y="T7"/>
                </a:cxn>
                <a:cxn ang="T16">
                  <a:pos x="T8" y="T9"/>
                </a:cxn>
                <a:cxn ang="T17">
                  <a:pos x="T10" y="T11"/>
                </a:cxn>
              </a:cxnLst>
              <a:rect l="T18" t="T19" r="T20" b="T21"/>
              <a:pathLst>
                <a:path w="13" h="26">
                  <a:moveTo>
                    <a:pt x="13" y="19"/>
                  </a:moveTo>
                  <a:lnTo>
                    <a:pt x="13" y="19"/>
                  </a:lnTo>
                  <a:lnTo>
                    <a:pt x="0" y="26"/>
                  </a:lnTo>
                  <a:lnTo>
                    <a:pt x="0" y="6"/>
                  </a:lnTo>
                  <a:lnTo>
                    <a:pt x="13" y="0"/>
                  </a:lnTo>
                  <a:lnTo>
                    <a:pt x="13" y="19"/>
                  </a:lnTo>
                  <a:close/>
                </a:path>
              </a:pathLst>
            </a:custGeom>
            <a:solidFill>
              <a:srgbClr val="000000"/>
            </a:solidFill>
            <a:ln w="9525">
              <a:solidFill>
                <a:schemeClr val="tx1"/>
              </a:solidFill>
              <a:round/>
              <a:headEnd/>
              <a:tailEnd/>
            </a:ln>
          </p:spPr>
          <p:txBody>
            <a:bodyPr/>
            <a:lstStyle/>
            <a:p>
              <a:endParaRPr lang="nl-NL"/>
            </a:p>
          </p:txBody>
        </p:sp>
        <p:sp>
          <p:nvSpPr>
            <p:cNvPr id="15604" name="Freeform 238"/>
            <p:cNvSpPr>
              <a:spLocks/>
            </p:cNvSpPr>
            <p:nvPr/>
          </p:nvSpPr>
          <p:spPr bwMode="auto">
            <a:xfrm>
              <a:off x="2316" y="3526"/>
              <a:ext cx="10" cy="17"/>
            </a:xfrm>
            <a:custGeom>
              <a:avLst/>
              <a:gdLst>
                <a:gd name="T0" fmla="*/ 14 w 19"/>
                <a:gd name="T1" fmla="*/ 194 h 26"/>
                <a:gd name="T2" fmla="*/ 0 w 19"/>
                <a:gd name="T3" fmla="*/ 252 h 26"/>
                <a:gd name="T4" fmla="*/ 0 w 19"/>
                <a:gd name="T5" fmla="*/ 68 h 26"/>
                <a:gd name="T6" fmla="*/ 14 w 19"/>
                <a:gd name="T7" fmla="*/ 0 h 26"/>
                <a:gd name="T8" fmla="*/ 14 w 19"/>
                <a:gd name="T9" fmla="*/ 194 h 26"/>
                <a:gd name="T10" fmla="*/ 0 60000 65536"/>
                <a:gd name="T11" fmla="*/ 0 60000 65536"/>
                <a:gd name="T12" fmla="*/ 0 60000 65536"/>
                <a:gd name="T13" fmla="*/ 0 60000 65536"/>
                <a:gd name="T14" fmla="*/ 0 60000 65536"/>
                <a:gd name="T15" fmla="*/ 0 w 19"/>
                <a:gd name="T16" fmla="*/ 0 h 26"/>
                <a:gd name="T17" fmla="*/ 19 w 19"/>
                <a:gd name="T18" fmla="*/ 26 h 26"/>
              </a:gdLst>
              <a:ahLst/>
              <a:cxnLst>
                <a:cxn ang="T10">
                  <a:pos x="T0" y="T1"/>
                </a:cxn>
                <a:cxn ang="T11">
                  <a:pos x="T2" y="T3"/>
                </a:cxn>
                <a:cxn ang="T12">
                  <a:pos x="T4" y="T5"/>
                </a:cxn>
                <a:cxn ang="T13">
                  <a:pos x="T6" y="T7"/>
                </a:cxn>
                <a:cxn ang="T14">
                  <a:pos x="T8" y="T9"/>
                </a:cxn>
              </a:cxnLst>
              <a:rect l="T15" t="T16" r="T17" b="T18"/>
              <a:pathLst>
                <a:path w="19" h="26">
                  <a:moveTo>
                    <a:pt x="19" y="20"/>
                  </a:moveTo>
                  <a:lnTo>
                    <a:pt x="0" y="26"/>
                  </a:lnTo>
                  <a:lnTo>
                    <a:pt x="0" y="7"/>
                  </a:lnTo>
                  <a:lnTo>
                    <a:pt x="19" y="0"/>
                  </a:lnTo>
                  <a:lnTo>
                    <a:pt x="19" y="20"/>
                  </a:lnTo>
                  <a:close/>
                </a:path>
              </a:pathLst>
            </a:custGeom>
            <a:solidFill>
              <a:srgbClr val="000000"/>
            </a:solidFill>
            <a:ln w="9525">
              <a:solidFill>
                <a:schemeClr val="tx1"/>
              </a:solidFill>
              <a:round/>
              <a:headEnd/>
              <a:tailEnd/>
            </a:ln>
          </p:spPr>
          <p:txBody>
            <a:bodyPr/>
            <a:lstStyle/>
            <a:p>
              <a:endParaRPr lang="nl-NL"/>
            </a:p>
          </p:txBody>
        </p:sp>
        <p:sp>
          <p:nvSpPr>
            <p:cNvPr id="15605" name="Freeform 239"/>
            <p:cNvSpPr>
              <a:spLocks/>
            </p:cNvSpPr>
            <p:nvPr/>
          </p:nvSpPr>
          <p:spPr bwMode="auto">
            <a:xfrm>
              <a:off x="2289" y="3530"/>
              <a:ext cx="27" cy="21"/>
            </a:xfrm>
            <a:custGeom>
              <a:avLst/>
              <a:gdLst>
                <a:gd name="T0" fmla="*/ 32 w 52"/>
                <a:gd name="T1" fmla="*/ 192 h 32"/>
                <a:gd name="T2" fmla="*/ 32 w 52"/>
                <a:gd name="T3" fmla="*/ 192 h 32"/>
                <a:gd name="T4" fmla="*/ 0 w 52"/>
                <a:gd name="T5" fmla="*/ 324 h 32"/>
                <a:gd name="T6" fmla="*/ 0 w 52"/>
                <a:gd name="T7" fmla="*/ 132 h 32"/>
                <a:gd name="T8" fmla="*/ 32 w 52"/>
                <a:gd name="T9" fmla="*/ 0 h 32"/>
                <a:gd name="T10" fmla="*/ 32 w 52"/>
                <a:gd name="T11" fmla="*/ 192 h 32"/>
                <a:gd name="T12" fmla="*/ 0 60000 65536"/>
                <a:gd name="T13" fmla="*/ 0 60000 65536"/>
                <a:gd name="T14" fmla="*/ 0 60000 65536"/>
                <a:gd name="T15" fmla="*/ 0 60000 65536"/>
                <a:gd name="T16" fmla="*/ 0 60000 65536"/>
                <a:gd name="T17" fmla="*/ 0 60000 65536"/>
                <a:gd name="T18" fmla="*/ 0 w 52"/>
                <a:gd name="T19" fmla="*/ 0 h 32"/>
                <a:gd name="T20" fmla="*/ 52 w 52"/>
                <a:gd name="T21" fmla="*/ 32 h 32"/>
              </a:gdLst>
              <a:ahLst/>
              <a:cxnLst>
                <a:cxn ang="T12">
                  <a:pos x="T0" y="T1"/>
                </a:cxn>
                <a:cxn ang="T13">
                  <a:pos x="T2" y="T3"/>
                </a:cxn>
                <a:cxn ang="T14">
                  <a:pos x="T4" y="T5"/>
                </a:cxn>
                <a:cxn ang="T15">
                  <a:pos x="T6" y="T7"/>
                </a:cxn>
                <a:cxn ang="T16">
                  <a:pos x="T8" y="T9"/>
                </a:cxn>
                <a:cxn ang="T17">
                  <a:pos x="T10" y="T11"/>
                </a:cxn>
              </a:cxnLst>
              <a:rect l="T18" t="T19" r="T20" b="T21"/>
              <a:pathLst>
                <a:path w="52" h="32">
                  <a:moveTo>
                    <a:pt x="52" y="19"/>
                  </a:moveTo>
                  <a:lnTo>
                    <a:pt x="52" y="19"/>
                  </a:lnTo>
                  <a:lnTo>
                    <a:pt x="0" y="32"/>
                  </a:lnTo>
                  <a:lnTo>
                    <a:pt x="0" y="13"/>
                  </a:lnTo>
                  <a:lnTo>
                    <a:pt x="52" y="0"/>
                  </a:lnTo>
                  <a:lnTo>
                    <a:pt x="52" y="19"/>
                  </a:lnTo>
                  <a:close/>
                </a:path>
              </a:pathLst>
            </a:custGeom>
            <a:solidFill>
              <a:srgbClr val="000000"/>
            </a:solidFill>
            <a:ln w="9525">
              <a:solidFill>
                <a:schemeClr val="tx1"/>
              </a:solidFill>
              <a:round/>
              <a:headEnd/>
              <a:tailEnd/>
            </a:ln>
          </p:spPr>
          <p:txBody>
            <a:bodyPr/>
            <a:lstStyle/>
            <a:p>
              <a:endParaRPr lang="nl-NL"/>
            </a:p>
          </p:txBody>
        </p:sp>
        <p:sp>
          <p:nvSpPr>
            <p:cNvPr id="15606" name="Freeform 240"/>
            <p:cNvSpPr>
              <a:spLocks/>
            </p:cNvSpPr>
            <p:nvPr/>
          </p:nvSpPr>
          <p:spPr bwMode="auto">
            <a:xfrm>
              <a:off x="2235" y="3543"/>
              <a:ext cx="37" cy="21"/>
            </a:xfrm>
            <a:custGeom>
              <a:avLst/>
              <a:gdLst>
                <a:gd name="T0" fmla="*/ 39 w 72"/>
                <a:gd name="T1" fmla="*/ 140 h 33"/>
                <a:gd name="T2" fmla="*/ 0 w 72"/>
                <a:gd name="T3" fmla="*/ 231 h 33"/>
                <a:gd name="T4" fmla="*/ 0 w 72"/>
                <a:gd name="T5" fmla="*/ 91 h 33"/>
                <a:gd name="T6" fmla="*/ 39 w 72"/>
                <a:gd name="T7" fmla="*/ 0 h 33"/>
                <a:gd name="T8" fmla="*/ 39 w 72"/>
                <a:gd name="T9" fmla="*/ 140 h 33"/>
                <a:gd name="T10" fmla="*/ 0 60000 65536"/>
                <a:gd name="T11" fmla="*/ 0 60000 65536"/>
                <a:gd name="T12" fmla="*/ 0 60000 65536"/>
                <a:gd name="T13" fmla="*/ 0 60000 65536"/>
                <a:gd name="T14" fmla="*/ 0 60000 65536"/>
                <a:gd name="T15" fmla="*/ 0 w 72"/>
                <a:gd name="T16" fmla="*/ 0 h 33"/>
                <a:gd name="T17" fmla="*/ 72 w 72"/>
                <a:gd name="T18" fmla="*/ 33 h 33"/>
              </a:gdLst>
              <a:ahLst/>
              <a:cxnLst>
                <a:cxn ang="T10">
                  <a:pos x="T0" y="T1"/>
                </a:cxn>
                <a:cxn ang="T11">
                  <a:pos x="T2" y="T3"/>
                </a:cxn>
                <a:cxn ang="T12">
                  <a:pos x="T4" y="T5"/>
                </a:cxn>
                <a:cxn ang="T13">
                  <a:pos x="T6" y="T7"/>
                </a:cxn>
                <a:cxn ang="T14">
                  <a:pos x="T8" y="T9"/>
                </a:cxn>
              </a:cxnLst>
              <a:rect l="T15" t="T16" r="T17" b="T18"/>
              <a:pathLst>
                <a:path w="72" h="33">
                  <a:moveTo>
                    <a:pt x="72" y="20"/>
                  </a:moveTo>
                  <a:lnTo>
                    <a:pt x="0" y="33"/>
                  </a:lnTo>
                  <a:lnTo>
                    <a:pt x="0" y="13"/>
                  </a:lnTo>
                  <a:lnTo>
                    <a:pt x="72" y="0"/>
                  </a:lnTo>
                  <a:lnTo>
                    <a:pt x="72" y="20"/>
                  </a:lnTo>
                  <a:close/>
                </a:path>
              </a:pathLst>
            </a:custGeom>
            <a:solidFill>
              <a:srgbClr val="000000"/>
            </a:solidFill>
            <a:ln w="9525">
              <a:solidFill>
                <a:schemeClr val="tx1"/>
              </a:solidFill>
              <a:round/>
              <a:headEnd/>
              <a:tailEnd/>
            </a:ln>
          </p:spPr>
          <p:txBody>
            <a:bodyPr/>
            <a:lstStyle/>
            <a:p>
              <a:endParaRPr lang="nl-NL"/>
            </a:p>
          </p:txBody>
        </p:sp>
        <p:sp>
          <p:nvSpPr>
            <p:cNvPr id="15607" name="Freeform 241"/>
            <p:cNvSpPr>
              <a:spLocks/>
            </p:cNvSpPr>
            <p:nvPr/>
          </p:nvSpPr>
          <p:spPr bwMode="auto">
            <a:xfrm>
              <a:off x="2235" y="3551"/>
              <a:ext cx="0" cy="13"/>
            </a:xfrm>
            <a:custGeom>
              <a:avLst/>
              <a:gdLst>
                <a:gd name="T0" fmla="*/ 181 h 20"/>
                <a:gd name="T1" fmla="*/ 181 h 20"/>
                <a:gd name="T2" fmla="*/ 181 h 20"/>
                <a:gd name="T3" fmla="*/ 0 h 20"/>
                <a:gd name="T4" fmla="*/ 0 h 20"/>
                <a:gd name="T5" fmla="*/ 181 h 20"/>
                <a:gd name="T6" fmla="*/ 0 60000 65536"/>
                <a:gd name="T7" fmla="*/ 0 60000 65536"/>
                <a:gd name="T8" fmla="*/ 0 60000 65536"/>
                <a:gd name="T9" fmla="*/ 0 60000 65536"/>
                <a:gd name="T10" fmla="*/ 0 60000 65536"/>
                <a:gd name="T11" fmla="*/ 0 60000 65536"/>
                <a:gd name="T12" fmla="*/ 0 h 20"/>
                <a:gd name="T13" fmla="*/ 20 h 20"/>
              </a:gdLst>
              <a:ahLst/>
              <a:cxnLst>
                <a:cxn ang="T6">
                  <a:pos x="0" y="T0"/>
                </a:cxn>
                <a:cxn ang="T7">
                  <a:pos x="0" y="T1"/>
                </a:cxn>
                <a:cxn ang="T8">
                  <a:pos x="0" y="T2"/>
                </a:cxn>
                <a:cxn ang="T9">
                  <a:pos x="0" y="T3"/>
                </a:cxn>
                <a:cxn ang="T10">
                  <a:pos x="0" y="T4"/>
                </a:cxn>
                <a:cxn ang="T11">
                  <a:pos x="0" y="T5"/>
                </a:cxn>
              </a:cxnLst>
              <a:rect l="0" t="T12" r="0" b="T13"/>
              <a:pathLst>
                <a:path h="20">
                  <a:moveTo>
                    <a:pt x="0" y="20"/>
                  </a:moveTo>
                  <a:lnTo>
                    <a:pt x="0" y="20"/>
                  </a:lnTo>
                  <a:lnTo>
                    <a:pt x="0" y="0"/>
                  </a:lnTo>
                  <a:lnTo>
                    <a:pt x="0" y="20"/>
                  </a:lnTo>
                  <a:close/>
                </a:path>
              </a:pathLst>
            </a:custGeom>
            <a:solidFill>
              <a:srgbClr val="000000"/>
            </a:solidFill>
            <a:ln w="9525">
              <a:solidFill>
                <a:schemeClr val="tx1"/>
              </a:solidFill>
              <a:round/>
              <a:headEnd/>
              <a:tailEnd/>
            </a:ln>
          </p:spPr>
          <p:txBody>
            <a:bodyPr/>
            <a:lstStyle/>
            <a:p>
              <a:endParaRPr lang="nl-NL"/>
            </a:p>
          </p:txBody>
        </p:sp>
        <p:sp>
          <p:nvSpPr>
            <p:cNvPr id="15608" name="Freeform 242"/>
            <p:cNvSpPr>
              <a:spLocks/>
            </p:cNvSpPr>
            <p:nvPr/>
          </p:nvSpPr>
          <p:spPr bwMode="auto">
            <a:xfrm>
              <a:off x="2188" y="3556"/>
              <a:ext cx="23" cy="16"/>
            </a:xfrm>
            <a:custGeom>
              <a:avLst/>
              <a:gdLst>
                <a:gd name="T0" fmla="*/ 22 w 45"/>
                <a:gd name="T1" fmla="*/ 89 h 26"/>
                <a:gd name="T2" fmla="*/ 0 w 45"/>
                <a:gd name="T3" fmla="*/ 122 h 26"/>
                <a:gd name="T4" fmla="*/ 0 w 45"/>
                <a:gd name="T5" fmla="*/ 28 h 26"/>
                <a:gd name="T6" fmla="*/ 22 w 45"/>
                <a:gd name="T7" fmla="*/ 0 h 26"/>
                <a:gd name="T8" fmla="*/ 22 w 45"/>
                <a:gd name="T9" fmla="*/ 89 h 26"/>
                <a:gd name="T10" fmla="*/ 0 60000 65536"/>
                <a:gd name="T11" fmla="*/ 0 60000 65536"/>
                <a:gd name="T12" fmla="*/ 0 60000 65536"/>
                <a:gd name="T13" fmla="*/ 0 60000 65536"/>
                <a:gd name="T14" fmla="*/ 0 60000 65536"/>
                <a:gd name="T15" fmla="*/ 0 w 45"/>
                <a:gd name="T16" fmla="*/ 0 h 26"/>
                <a:gd name="T17" fmla="*/ 45 w 45"/>
                <a:gd name="T18" fmla="*/ 26 h 26"/>
              </a:gdLst>
              <a:ahLst/>
              <a:cxnLst>
                <a:cxn ang="T10">
                  <a:pos x="T0" y="T1"/>
                </a:cxn>
                <a:cxn ang="T11">
                  <a:pos x="T2" y="T3"/>
                </a:cxn>
                <a:cxn ang="T12">
                  <a:pos x="T4" y="T5"/>
                </a:cxn>
                <a:cxn ang="T13">
                  <a:pos x="T6" y="T7"/>
                </a:cxn>
                <a:cxn ang="T14">
                  <a:pos x="T8" y="T9"/>
                </a:cxn>
              </a:cxnLst>
              <a:rect l="T15" t="T16" r="T17" b="T18"/>
              <a:pathLst>
                <a:path w="45" h="26">
                  <a:moveTo>
                    <a:pt x="45" y="19"/>
                  </a:moveTo>
                  <a:lnTo>
                    <a:pt x="0" y="26"/>
                  </a:lnTo>
                  <a:lnTo>
                    <a:pt x="0" y="6"/>
                  </a:lnTo>
                  <a:lnTo>
                    <a:pt x="45" y="0"/>
                  </a:lnTo>
                  <a:lnTo>
                    <a:pt x="45" y="19"/>
                  </a:lnTo>
                  <a:close/>
                </a:path>
              </a:pathLst>
            </a:custGeom>
            <a:solidFill>
              <a:srgbClr val="000000"/>
            </a:solidFill>
            <a:ln w="9525">
              <a:solidFill>
                <a:schemeClr val="tx1"/>
              </a:solidFill>
              <a:round/>
              <a:headEnd/>
              <a:tailEnd/>
            </a:ln>
          </p:spPr>
          <p:txBody>
            <a:bodyPr/>
            <a:lstStyle/>
            <a:p>
              <a:endParaRPr lang="nl-NL"/>
            </a:p>
          </p:txBody>
        </p:sp>
        <p:sp>
          <p:nvSpPr>
            <p:cNvPr id="15609" name="Freeform 243"/>
            <p:cNvSpPr>
              <a:spLocks/>
            </p:cNvSpPr>
            <p:nvPr/>
          </p:nvSpPr>
          <p:spPr bwMode="auto">
            <a:xfrm>
              <a:off x="2174" y="3559"/>
              <a:ext cx="14" cy="17"/>
            </a:xfrm>
            <a:custGeom>
              <a:avLst/>
              <a:gdLst>
                <a:gd name="T0" fmla="*/ 25 w 26"/>
                <a:gd name="T1" fmla="*/ 194 h 26"/>
                <a:gd name="T2" fmla="*/ 0 w 26"/>
                <a:gd name="T3" fmla="*/ 252 h 26"/>
                <a:gd name="T4" fmla="*/ 0 w 26"/>
                <a:gd name="T5" fmla="*/ 68 h 26"/>
                <a:gd name="T6" fmla="*/ 25 w 26"/>
                <a:gd name="T7" fmla="*/ 0 h 26"/>
                <a:gd name="T8" fmla="*/ 25 w 26"/>
                <a:gd name="T9" fmla="*/ 0 h 26"/>
                <a:gd name="T10" fmla="*/ 25 w 26"/>
                <a:gd name="T11" fmla="*/ 194 h 26"/>
                <a:gd name="T12" fmla="*/ 0 60000 65536"/>
                <a:gd name="T13" fmla="*/ 0 60000 65536"/>
                <a:gd name="T14" fmla="*/ 0 60000 65536"/>
                <a:gd name="T15" fmla="*/ 0 60000 65536"/>
                <a:gd name="T16" fmla="*/ 0 60000 65536"/>
                <a:gd name="T17" fmla="*/ 0 60000 65536"/>
                <a:gd name="T18" fmla="*/ 0 w 26"/>
                <a:gd name="T19" fmla="*/ 0 h 26"/>
                <a:gd name="T20" fmla="*/ 26 w 26"/>
                <a:gd name="T21" fmla="*/ 26 h 26"/>
              </a:gdLst>
              <a:ahLst/>
              <a:cxnLst>
                <a:cxn ang="T12">
                  <a:pos x="T0" y="T1"/>
                </a:cxn>
                <a:cxn ang="T13">
                  <a:pos x="T2" y="T3"/>
                </a:cxn>
                <a:cxn ang="T14">
                  <a:pos x="T4" y="T5"/>
                </a:cxn>
                <a:cxn ang="T15">
                  <a:pos x="T6" y="T7"/>
                </a:cxn>
                <a:cxn ang="T16">
                  <a:pos x="T8" y="T9"/>
                </a:cxn>
                <a:cxn ang="T17">
                  <a:pos x="T10" y="T11"/>
                </a:cxn>
              </a:cxnLst>
              <a:rect l="T18" t="T19" r="T20" b="T21"/>
              <a:pathLst>
                <a:path w="26" h="26">
                  <a:moveTo>
                    <a:pt x="26" y="20"/>
                  </a:moveTo>
                  <a:lnTo>
                    <a:pt x="0" y="26"/>
                  </a:lnTo>
                  <a:lnTo>
                    <a:pt x="0" y="7"/>
                  </a:lnTo>
                  <a:lnTo>
                    <a:pt x="26" y="0"/>
                  </a:lnTo>
                  <a:lnTo>
                    <a:pt x="26" y="20"/>
                  </a:lnTo>
                  <a:close/>
                </a:path>
              </a:pathLst>
            </a:custGeom>
            <a:solidFill>
              <a:srgbClr val="000000"/>
            </a:solidFill>
            <a:ln w="9525">
              <a:solidFill>
                <a:schemeClr val="tx1"/>
              </a:solidFill>
              <a:round/>
              <a:headEnd/>
              <a:tailEnd/>
            </a:ln>
          </p:spPr>
          <p:txBody>
            <a:bodyPr/>
            <a:lstStyle/>
            <a:p>
              <a:endParaRPr lang="nl-NL"/>
            </a:p>
          </p:txBody>
        </p:sp>
        <p:sp>
          <p:nvSpPr>
            <p:cNvPr id="15610" name="Rectangle 244"/>
            <p:cNvSpPr>
              <a:spLocks noChangeArrowheads="1"/>
            </p:cNvSpPr>
            <p:nvPr/>
          </p:nvSpPr>
          <p:spPr bwMode="auto">
            <a:xfrm>
              <a:off x="2143" y="3568"/>
              <a:ext cx="7" cy="12"/>
            </a:xfrm>
            <a:prstGeom prst="rect">
              <a:avLst/>
            </a:prstGeom>
            <a:solidFill>
              <a:srgbClr val="000000"/>
            </a:solidFill>
            <a:ln w="9525">
              <a:solidFill>
                <a:schemeClr val="tx1"/>
              </a:solidFill>
              <a:miter lim="800000"/>
              <a:headEnd/>
              <a:tailEnd/>
            </a:ln>
          </p:spPr>
          <p:txBody>
            <a:bodyPr/>
            <a:lstStyle>
              <a:lvl1pPr>
                <a:defRPr sz="2800">
                  <a:solidFill>
                    <a:schemeClr val="tx1"/>
                  </a:solidFill>
                  <a:latin typeface="Trebuchet MS" pitchFamily="34" charset="0"/>
                </a:defRPr>
              </a:lvl1pPr>
              <a:lvl2pPr marL="742950" indent="-285750">
                <a:defRPr sz="2800">
                  <a:solidFill>
                    <a:schemeClr val="tx1"/>
                  </a:solidFill>
                  <a:latin typeface="Trebuchet MS" pitchFamily="34" charset="0"/>
                </a:defRPr>
              </a:lvl2pPr>
              <a:lvl3pPr marL="1143000" indent="-228600">
                <a:defRPr sz="2800">
                  <a:solidFill>
                    <a:schemeClr val="tx1"/>
                  </a:solidFill>
                  <a:latin typeface="Trebuchet MS" pitchFamily="34" charset="0"/>
                </a:defRPr>
              </a:lvl3pPr>
              <a:lvl4pPr marL="1600200" indent="-228600">
                <a:defRPr sz="2800">
                  <a:solidFill>
                    <a:schemeClr val="tx1"/>
                  </a:solidFill>
                  <a:latin typeface="Trebuchet MS" pitchFamily="34" charset="0"/>
                </a:defRPr>
              </a:lvl4pPr>
              <a:lvl5pPr marL="2057400" indent="-228600">
                <a:defRPr sz="2800">
                  <a:solidFill>
                    <a:schemeClr val="tx1"/>
                  </a:solidFill>
                  <a:latin typeface="Trebuchet MS" pitchFamily="34" charset="0"/>
                </a:defRPr>
              </a:lvl5pPr>
              <a:lvl6pPr marL="2514600" indent="-228600" algn="ctr" eaLnBrk="0" fontAlgn="base" hangingPunct="0">
                <a:spcBef>
                  <a:spcPct val="0"/>
                </a:spcBef>
                <a:spcAft>
                  <a:spcPct val="0"/>
                </a:spcAft>
                <a:defRPr sz="2800">
                  <a:solidFill>
                    <a:schemeClr val="tx1"/>
                  </a:solidFill>
                  <a:latin typeface="Trebuchet MS" pitchFamily="34" charset="0"/>
                </a:defRPr>
              </a:lvl6pPr>
              <a:lvl7pPr marL="2971800" indent="-228600" algn="ctr" eaLnBrk="0" fontAlgn="base" hangingPunct="0">
                <a:spcBef>
                  <a:spcPct val="0"/>
                </a:spcBef>
                <a:spcAft>
                  <a:spcPct val="0"/>
                </a:spcAft>
                <a:defRPr sz="2800">
                  <a:solidFill>
                    <a:schemeClr val="tx1"/>
                  </a:solidFill>
                  <a:latin typeface="Trebuchet MS" pitchFamily="34" charset="0"/>
                </a:defRPr>
              </a:lvl7pPr>
              <a:lvl8pPr marL="3429000" indent="-228600" algn="ctr" eaLnBrk="0" fontAlgn="base" hangingPunct="0">
                <a:spcBef>
                  <a:spcPct val="0"/>
                </a:spcBef>
                <a:spcAft>
                  <a:spcPct val="0"/>
                </a:spcAft>
                <a:defRPr sz="2800">
                  <a:solidFill>
                    <a:schemeClr val="tx1"/>
                  </a:solidFill>
                  <a:latin typeface="Trebuchet MS" pitchFamily="34" charset="0"/>
                </a:defRPr>
              </a:lvl8pPr>
              <a:lvl9pPr marL="3886200" indent="-228600" algn="ctr" eaLnBrk="0" fontAlgn="base" hangingPunct="0">
                <a:spcBef>
                  <a:spcPct val="0"/>
                </a:spcBef>
                <a:spcAft>
                  <a:spcPct val="0"/>
                </a:spcAft>
                <a:defRPr sz="2800">
                  <a:solidFill>
                    <a:schemeClr val="tx1"/>
                  </a:solidFill>
                  <a:latin typeface="Trebuchet MS" pitchFamily="34" charset="0"/>
                </a:defRPr>
              </a:lvl9pPr>
            </a:lstStyle>
            <a:p>
              <a:pPr eaLnBrk="1" hangingPunct="1"/>
              <a:endParaRPr lang="nl-NL" altLang="nl-NL" sz="2400">
                <a:latin typeface="Times New Roman" pitchFamily="18" charset="0"/>
              </a:endParaRPr>
            </a:p>
          </p:txBody>
        </p:sp>
        <p:sp>
          <p:nvSpPr>
            <p:cNvPr id="15611" name="Freeform 245"/>
            <p:cNvSpPr>
              <a:spLocks/>
            </p:cNvSpPr>
            <p:nvPr/>
          </p:nvSpPr>
          <p:spPr bwMode="auto">
            <a:xfrm>
              <a:off x="2113" y="3568"/>
              <a:ext cx="30" cy="12"/>
            </a:xfrm>
            <a:custGeom>
              <a:avLst/>
              <a:gdLst>
                <a:gd name="T0" fmla="*/ 34 w 58"/>
                <a:gd name="T1" fmla="*/ 122 h 19"/>
                <a:gd name="T2" fmla="*/ 34 w 58"/>
                <a:gd name="T3" fmla="*/ 122 h 19"/>
                <a:gd name="T4" fmla="*/ 0 w 58"/>
                <a:gd name="T5" fmla="*/ 122 h 19"/>
                <a:gd name="T6" fmla="*/ 0 w 58"/>
                <a:gd name="T7" fmla="*/ 0 h 19"/>
                <a:gd name="T8" fmla="*/ 34 w 58"/>
                <a:gd name="T9" fmla="*/ 0 h 19"/>
                <a:gd name="T10" fmla="*/ 34 w 58"/>
                <a:gd name="T11" fmla="*/ 122 h 19"/>
                <a:gd name="T12" fmla="*/ 0 60000 65536"/>
                <a:gd name="T13" fmla="*/ 0 60000 65536"/>
                <a:gd name="T14" fmla="*/ 0 60000 65536"/>
                <a:gd name="T15" fmla="*/ 0 60000 65536"/>
                <a:gd name="T16" fmla="*/ 0 60000 65536"/>
                <a:gd name="T17" fmla="*/ 0 60000 65536"/>
                <a:gd name="T18" fmla="*/ 0 w 58"/>
                <a:gd name="T19" fmla="*/ 0 h 19"/>
                <a:gd name="T20" fmla="*/ 58 w 58"/>
                <a:gd name="T21" fmla="*/ 19 h 19"/>
              </a:gdLst>
              <a:ahLst/>
              <a:cxnLst>
                <a:cxn ang="T12">
                  <a:pos x="T0" y="T1"/>
                </a:cxn>
                <a:cxn ang="T13">
                  <a:pos x="T2" y="T3"/>
                </a:cxn>
                <a:cxn ang="T14">
                  <a:pos x="T4" y="T5"/>
                </a:cxn>
                <a:cxn ang="T15">
                  <a:pos x="T6" y="T7"/>
                </a:cxn>
                <a:cxn ang="T16">
                  <a:pos x="T8" y="T9"/>
                </a:cxn>
                <a:cxn ang="T17">
                  <a:pos x="T10" y="T11"/>
                </a:cxn>
              </a:cxnLst>
              <a:rect l="T18" t="T19" r="T20" b="T21"/>
              <a:pathLst>
                <a:path w="58" h="19">
                  <a:moveTo>
                    <a:pt x="58" y="19"/>
                  </a:moveTo>
                  <a:lnTo>
                    <a:pt x="58" y="19"/>
                  </a:lnTo>
                  <a:lnTo>
                    <a:pt x="0" y="19"/>
                  </a:lnTo>
                  <a:lnTo>
                    <a:pt x="0" y="0"/>
                  </a:lnTo>
                  <a:lnTo>
                    <a:pt x="58" y="0"/>
                  </a:lnTo>
                  <a:lnTo>
                    <a:pt x="58" y="19"/>
                  </a:lnTo>
                  <a:close/>
                </a:path>
              </a:pathLst>
            </a:custGeom>
            <a:solidFill>
              <a:srgbClr val="000000"/>
            </a:solidFill>
            <a:ln w="9525">
              <a:solidFill>
                <a:schemeClr val="tx1"/>
              </a:solidFill>
              <a:round/>
              <a:headEnd/>
              <a:tailEnd/>
            </a:ln>
          </p:spPr>
          <p:txBody>
            <a:bodyPr/>
            <a:lstStyle/>
            <a:p>
              <a:endParaRPr lang="nl-NL"/>
            </a:p>
          </p:txBody>
        </p:sp>
        <p:sp>
          <p:nvSpPr>
            <p:cNvPr id="15612" name="Rectangle 246"/>
            <p:cNvSpPr>
              <a:spLocks noChangeArrowheads="1"/>
            </p:cNvSpPr>
            <p:nvPr/>
          </p:nvSpPr>
          <p:spPr bwMode="auto">
            <a:xfrm>
              <a:off x="2049" y="3568"/>
              <a:ext cx="40" cy="12"/>
            </a:xfrm>
            <a:prstGeom prst="rect">
              <a:avLst/>
            </a:prstGeom>
            <a:solidFill>
              <a:srgbClr val="000000"/>
            </a:solidFill>
            <a:ln w="9525">
              <a:solidFill>
                <a:schemeClr val="tx1"/>
              </a:solidFill>
              <a:miter lim="800000"/>
              <a:headEnd/>
              <a:tailEnd/>
            </a:ln>
          </p:spPr>
          <p:txBody>
            <a:bodyPr/>
            <a:lstStyle>
              <a:lvl1pPr>
                <a:defRPr sz="2800">
                  <a:solidFill>
                    <a:schemeClr val="tx1"/>
                  </a:solidFill>
                  <a:latin typeface="Trebuchet MS" pitchFamily="34" charset="0"/>
                </a:defRPr>
              </a:lvl1pPr>
              <a:lvl2pPr marL="742950" indent="-285750">
                <a:defRPr sz="2800">
                  <a:solidFill>
                    <a:schemeClr val="tx1"/>
                  </a:solidFill>
                  <a:latin typeface="Trebuchet MS" pitchFamily="34" charset="0"/>
                </a:defRPr>
              </a:lvl2pPr>
              <a:lvl3pPr marL="1143000" indent="-228600">
                <a:defRPr sz="2800">
                  <a:solidFill>
                    <a:schemeClr val="tx1"/>
                  </a:solidFill>
                  <a:latin typeface="Trebuchet MS" pitchFamily="34" charset="0"/>
                </a:defRPr>
              </a:lvl3pPr>
              <a:lvl4pPr marL="1600200" indent="-228600">
                <a:defRPr sz="2800">
                  <a:solidFill>
                    <a:schemeClr val="tx1"/>
                  </a:solidFill>
                  <a:latin typeface="Trebuchet MS" pitchFamily="34" charset="0"/>
                </a:defRPr>
              </a:lvl4pPr>
              <a:lvl5pPr marL="2057400" indent="-228600">
                <a:defRPr sz="2800">
                  <a:solidFill>
                    <a:schemeClr val="tx1"/>
                  </a:solidFill>
                  <a:latin typeface="Trebuchet MS" pitchFamily="34" charset="0"/>
                </a:defRPr>
              </a:lvl5pPr>
              <a:lvl6pPr marL="2514600" indent="-228600" algn="ctr" eaLnBrk="0" fontAlgn="base" hangingPunct="0">
                <a:spcBef>
                  <a:spcPct val="0"/>
                </a:spcBef>
                <a:spcAft>
                  <a:spcPct val="0"/>
                </a:spcAft>
                <a:defRPr sz="2800">
                  <a:solidFill>
                    <a:schemeClr val="tx1"/>
                  </a:solidFill>
                  <a:latin typeface="Trebuchet MS" pitchFamily="34" charset="0"/>
                </a:defRPr>
              </a:lvl6pPr>
              <a:lvl7pPr marL="2971800" indent="-228600" algn="ctr" eaLnBrk="0" fontAlgn="base" hangingPunct="0">
                <a:spcBef>
                  <a:spcPct val="0"/>
                </a:spcBef>
                <a:spcAft>
                  <a:spcPct val="0"/>
                </a:spcAft>
                <a:defRPr sz="2800">
                  <a:solidFill>
                    <a:schemeClr val="tx1"/>
                  </a:solidFill>
                  <a:latin typeface="Trebuchet MS" pitchFamily="34" charset="0"/>
                </a:defRPr>
              </a:lvl7pPr>
              <a:lvl8pPr marL="3429000" indent="-228600" algn="ctr" eaLnBrk="0" fontAlgn="base" hangingPunct="0">
                <a:spcBef>
                  <a:spcPct val="0"/>
                </a:spcBef>
                <a:spcAft>
                  <a:spcPct val="0"/>
                </a:spcAft>
                <a:defRPr sz="2800">
                  <a:solidFill>
                    <a:schemeClr val="tx1"/>
                  </a:solidFill>
                  <a:latin typeface="Trebuchet MS" pitchFamily="34" charset="0"/>
                </a:defRPr>
              </a:lvl8pPr>
              <a:lvl9pPr marL="3886200" indent="-228600" algn="ctr" eaLnBrk="0" fontAlgn="base" hangingPunct="0">
                <a:spcBef>
                  <a:spcPct val="0"/>
                </a:spcBef>
                <a:spcAft>
                  <a:spcPct val="0"/>
                </a:spcAft>
                <a:defRPr sz="2800">
                  <a:solidFill>
                    <a:schemeClr val="tx1"/>
                  </a:solidFill>
                  <a:latin typeface="Trebuchet MS" pitchFamily="34" charset="0"/>
                </a:defRPr>
              </a:lvl9pPr>
            </a:lstStyle>
            <a:p>
              <a:pPr eaLnBrk="1" hangingPunct="1"/>
              <a:endParaRPr lang="nl-NL" altLang="nl-NL" sz="2400">
                <a:latin typeface="Times New Roman" pitchFamily="18" charset="0"/>
              </a:endParaRPr>
            </a:p>
          </p:txBody>
        </p:sp>
        <p:sp>
          <p:nvSpPr>
            <p:cNvPr id="15613" name="Freeform 247"/>
            <p:cNvSpPr>
              <a:spLocks/>
            </p:cNvSpPr>
            <p:nvPr/>
          </p:nvSpPr>
          <p:spPr bwMode="auto">
            <a:xfrm>
              <a:off x="2049" y="3568"/>
              <a:ext cx="0" cy="12"/>
            </a:xfrm>
            <a:custGeom>
              <a:avLst/>
              <a:gdLst>
                <a:gd name="T0" fmla="*/ 122 h 19"/>
                <a:gd name="T1" fmla="*/ 122 h 19"/>
                <a:gd name="T2" fmla="*/ 122 h 19"/>
                <a:gd name="T3" fmla="*/ 0 h 19"/>
                <a:gd name="T4" fmla="*/ 0 h 19"/>
                <a:gd name="T5" fmla="*/ 122 h 19"/>
                <a:gd name="T6" fmla="*/ 0 60000 65536"/>
                <a:gd name="T7" fmla="*/ 0 60000 65536"/>
                <a:gd name="T8" fmla="*/ 0 60000 65536"/>
                <a:gd name="T9" fmla="*/ 0 60000 65536"/>
                <a:gd name="T10" fmla="*/ 0 60000 65536"/>
                <a:gd name="T11" fmla="*/ 0 60000 65536"/>
                <a:gd name="T12" fmla="*/ 0 h 19"/>
                <a:gd name="T13" fmla="*/ 19 h 19"/>
              </a:gdLst>
              <a:ahLst/>
              <a:cxnLst>
                <a:cxn ang="T6">
                  <a:pos x="0" y="T0"/>
                </a:cxn>
                <a:cxn ang="T7">
                  <a:pos x="0" y="T1"/>
                </a:cxn>
                <a:cxn ang="T8">
                  <a:pos x="0" y="T2"/>
                </a:cxn>
                <a:cxn ang="T9">
                  <a:pos x="0" y="T3"/>
                </a:cxn>
                <a:cxn ang="T10">
                  <a:pos x="0" y="T4"/>
                </a:cxn>
                <a:cxn ang="T11">
                  <a:pos x="0" y="T5"/>
                </a:cxn>
              </a:cxnLst>
              <a:rect l="0" t="T12" r="0" b="T13"/>
              <a:pathLst>
                <a:path h="19">
                  <a:moveTo>
                    <a:pt x="0" y="19"/>
                  </a:moveTo>
                  <a:lnTo>
                    <a:pt x="0" y="19"/>
                  </a:lnTo>
                  <a:lnTo>
                    <a:pt x="0" y="0"/>
                  </a:lnTo>
                  <a:lnTo>
                    <a:pt x="0" y="19"/>
                  </a:lnTo>
                  <a:close/>
                </a:path>
              </a:pathLst>
            </a:custGeom>
            <a:solidFill>
              <a:srgbClr val="000000"/>
            </a:solidFill>
            <a:ln w="9525">
              <a:solidFill>
                <a:schemeClr val="tx1"/>
              </a:solidFill>
              <a:round/>
              <a:headEnd/>
              <a:tailEnd/>
            </a:ln>
          </p:spPr>
          <p:txBody>
            <a:bodyPr/>
            <a:lstStyle/>
            <a:p>
              <a:endParaRPr lang="nl-NL"/>
            </a:p>
          </p:txBody>
        </p:sp>
        <p:sp>
          <p:nvSpPr>
            <p:cNvPr id="15614" name="Freeform 248"/>
            <p:cNvSpPr>
              <a:spLocks/>
            </p:cNvSpPr>
            <p:nvPr/>
          </p:nvSpPr>
          <p:spPr bwMode="auto">
            <a:xfrm>
              <a:off x="2005" y="3559"/>
              <a:ext cx="20" cy="17"/>
            </a:xfrm>
            <a:custGeom>
              <a:avLst/>
              <a:gdLst>
                <a:gd name="T0" fmla="*/ 27 w 38"/>
                <a:gd name="T1" fmla="*/ 252 h 26"/>
                <a:gd name="T2" fmla="*/ 0 w 38"/>
                <a:gd name="T3" fmla="*/ 194 h 26"/>
                <a:gd name="T4" fmla="*/ 0 w 38"/>
                <a:gd name="T5" fmla="*/ 0 h 26"/>
                <a:gd name="T6" fmla="*/ 27 w 38"/>
                <a:gd name="T7" fmla="*/ 68 h 26"/>
                <a:gd name="T8" fmla="*/ 27 w 38"/>
                <a:gd name="T9" fmla="*/ 252 h 26"/>
                <a:gd name="T10" fmla="*/ 0 60000 65536"/>
                <a:gd name="T11" fmla="*/ 0 60000 65536"/>
                <a:gd name="T12" fmla="*/ 0 60000 65536"/>
                <a:gd name="T13" fmla="*/ 0 60000 65536"/>
                <a:gd name="T14" fmla="*/ 0 60000 65536"/>
                <a:gd name="T15" fmla="*/ 0 w 38"/>
                <a:gd name="T16" fmla="*/ 0 h 26"/>
                <a:gd name="T17" fmla="*/ 38 w 38"/>
                <a:gd name="T18" fmla="*/ 26 h 26"/>
              </a:gdLst>
              <a:ahLst/>
              <a:cxnLst>
                <a:cxn ang="T10">
                  <a:pos x="T0" y="T1"/>
                </a:cxn>
                <a:cxn ang="T11">
                  <a:pos x="T2" y="T3"/>
                </a:cxn>
                <a:cxn ang="T12">
                  <a:pos x="T4" y="T5"/>
                </a:cxn>
                <a:cxn ang="T13">
                  <a:pos x="T6" y="T7"/>
                </a:cxn>
                <a:cxn ang="T14">
                  <a:pos x="T8" y="T9"/>
                </a:cxn>
              </a:cxnLst>
              <a:rect l="T15" t="T16" r="T17" b="T18"/>
              <a:pathLst>
                <a:path w="38" h="26">
                  <a:moveTo>
                    <a:pt x="38" y="26"/>
                  </a:moveTo>
                  <a:lnTo>
                    <a:pt x="0" y="20"/>
                  </a:lnTo>
                  <a:lnTo>
                    <a:pt x="0" y="0"/>
                  </a:lnTo>
                  <a:lnTo>
                    <a:pt x="38" y="7"/>
                  </a:lnTo>
                  <a:lnTo>
                    <a:pt x="38" y="26"/>
                  </a:lnTo>
                  <a:close/>
                </a:path>
              </a:pathLst>
            </a:custGeom>
            <a:solidFill>
              <a:srgbClr val="000000"/>
            </a:solidFill>
            <a:ln w="9525">
              <a:solidFill>
                <a:schemeClr val="tx1"/>
              </a:solidFill>
              <a:round/>
              <a:headEnd/>
              <a:tailEnd/>
            </a:ln>
          </p:spPr>
          <p:txBody>
            <a:bodyPr/>
            <a:lstStyle/>
            <a:p>
              <a:endParaRPr lang="nl-NL"/>
            </a:p>
          </p:txBody>
        </p:sp>
        <p:sp>
          <p:nvSpPr>
            <p:cNvPr id="15615" name="Freeform 249"/>
            <p:cNvSpPr>
              <a:spLocks/>
            </p:cNvSpPr>
            <p:nvPr/>
          </p:nvSpPr>
          <p:spPr bwMode="auto">
            <a:xfrm>
              <a:off x="1987" y="3556"/>
              <a:ext cx="18" cy="16"/>
            </a:xfrm>
            <a:custGeom>
              <a:avLst/>
              <a:gdLst>
                <a:gd name="T0" fmla="*/ 37 w 33"/>
                <a:gd name="T1" fmla="*/ 122 h 26"/>
                <a:gd name="T2" fmla="*/ 0 w 33"/>
                <a:gd name="T3" fmla="*/ 89 h 26"/>
                <a:gd name="T4" fmla="*/ 0 w 33"/>
                <a:gd name="T5" fmla="*/ 0 h 26"/>
                <a:gd name="T6" fmla="*/ 37 w 33"/>
                <a:gd name="T7" fmla="*/ 28 h 26"/>
                <a:gd name="T8" fmla="*/ 37 w 33"/>
                <a:gd name="T9" fmla="*/ 28 h 26"/>
                <a:gd name="T10" fmla="*/ 37 w 33"/>
                <a:gd name="T11" fmla="*/ 122 h 26"/>
                <a:gd name="T12" fmla="*/ 0 60000 65536"/>
                <a:gd name="T13" fmla="*/ 0 60000 65536"/>
                <a:gd name="T14" fmla="*/ 0 60000 65536"/>
                <a:gd name="T15" fmla="*/ 0 60000 65536"/>
                <a:gd name="T16" fmla="*/ 0 60000 65536"/>
                <a:gd name="T17" fmla="*/ 0 60000 65536"/>
                <a:gd name="T18" fmla="*/ 0 w 33"/>
                <a:gd name="T19" fmla="*/ 0 h 26"/>
                <a:gd name="T20" fmla="*/ 33 w 33"/>
                <a:gd name="T21" fmla="*/ 26 h 26"/>
              </a:gdLst>
              <a:ahLst/>
              <a:cxnLst>
                <a:cxn ang="T12">
                  <a:pos x="T0" y="T1"/>
                </a:cxn>
                <a:cxn ang="T13">
                  <a:pos x="T2" y="T3"/>
                </a:cxn>
                <a:cxn ang="T14">
                  <a:pos x="T4" y="T5"/>
                </a:cxn>
                <a:cxn ang="T15">
                  <a:pos x="T6" y="T7"/>
                </a:cxn>
                <a:cxn ang="T16">
                  <a:pos x="T8" y="T9"/>
                </a:cxn>
                <a:cxn ang="T17">
                  <a:pos x="T10" y="T11"/>
                </a:cxn>
              </a:cxnLst>
              <a:rect l="T18" t="T19" r="T20" b="T21"/>
              <a:pathLst>
                <a:path w="33" h="26">
                  <a:moveTo>
                    <a:pt x="33" y="26"/>
                  </a:moveTo>
                  <a:lnTo>
                    <a:pt x="0" y="19"/>
                  </a:lnTo>
                  <a:lnTo>
                    <a:pt x="0" y="0"/>
                  </a:lnTo>
                  <a:lnTo>
                    <a:pt x="33" y="6"/>
                  </a:lnTo>
                  <a:lnTo>
                    <a:pt x="33" y="26"/>
                  </a:lnTo>
                  <a:close/>
                </a:path>
              </a:pathLst>
            </a:custGeom>
            <a:solidFill>
              <a:srgbClr val="000000"/>
            </a:solidFill>
            <a:ln w="9525">
              <a:solidFill>
                <a:schemeClr val="tx1"/>
              </a:solidFill>
              <a:round/>
              <a:headEnd/>
              <a:tailEnd/>
            </a:ln>
          </p:spPr>
          <p:txBody>
            <a:bodyPr/>
            <a:lstStyle/>
            <a:p>
              <a:endParaRPr lang="nl-NL"/>
            </a:p>
          </p:txBody>
        </p:sp>
        <p:sp>
          <p:nvSpPr>
            <p:cNvPr id="15616" name="Rectangle 250"/>
            <p:cNvSpPr>
              <a:spLocks noChangeArrowheads="1"/>
            </p:cNvSpPr>
            <p:nvPr/>
          </p:nvSpPr>
          <p:spPr bwMode="auto">
            <a:xfrm>
              <a:off x="1957" y="3551"/>
              <a:ext cx="7" cy="13"/>
            </a:xfrm>
            <a:prstGeom prst="rect">
              <a:avLst/>
            </a:prstGeom>
            <a:solidFill>
              <a:srgbClr val="000000"/>
            </a:solidFill>
            <a:ln w="9525">
              <a:solidFill>
                <a:schemeClr val="tx1"/>
              </a:solidFill>
              <a:miter lim="800000"/>
              <a:headEnd/>
              <a:tailEnd/>
            </a:ln>
          </p:spPr>
          <p:txBody>
            <a:bodyPr/>
            <a:lstStyle>
              <a:lvl1pPr>
                <a:defRPr sz="2800">
                  <a:solidFill>
                    <a:schemeClr val="tx1"/>
                  </a:solidFill>
                  <a:latin typeface="Trebuchet MS" pitchFamily="34" charset="0"/>
                </a:defRPr>
              </a:lvl1pPr>
              <a:lvl2pPr marL="742950" indent="-285750">
                <a:defRPr sz="2800">
                  <a:solidFill>
                    <a:schemeClr val="tx1"/>
                  </a:solidFill>
                  <a:latin typeface="Trebuchet MS" pitchFamily="34" charset="0"/>
                </a:defRPr>
              </a:lvl2pPr>
              <a:lvl3pPr marL="1143000" indent="-228600">
                <a:defRPr sz="2800">
                  <a:solidFill>
                    <a:schemeClr val="tx1"/>
                  </a:solidFill>
                  <a:latin typeface="Trebuchet MS" pitchFamily="34" charset="0"/>
                </a:defRPr>
              </a:lvl3pPr>
              <a:lvl4pPr marL="1600200" indent="-228600">
                <a:defRPr sz="2800">
                  <a:solidFill>
                    <a:schemeClr val="tx1"/>
                  </a:solidFill>
                  <a:latin typeface="Trebuchet MS" pitchFamily="34" charset="0"/>
                </a:defRPr>
              </a:lvl4pPr>
              <a:lvl5pPr marL="2057400" indent="-228600">
                <a:defRPr sz="2800">
                  <a:solidFill>
                    <a:schemeClr val="tx1"/>
                  </a:solidFill>
                  <a:latin typeface="Trebuchet MS" pitchFamily="34" charset="0"/>
                </a:defRPr>
              </a:lvl5pPr>
              <a:lvl6pPr marL="2514600" indent="-228600" algn="ctr" eaLnBrk="0" fontAlgn="base" hangingPunct="0">
                <a:spcBef>
                  <a:spcPct val="0"/>
                </a:spcBef>
                <a:spcAft>
                  <a:spcPct val="0"/>
                </a:spcAft>
                <a:defRPr sz="2800">
                  <a:solidFill>
                    <a:schemeClr val="tx1"/>
                  </a:solidFill>
                  <a:latin typeface="Trebuchet MS" pitchFamily="34" charset="0"/>
                </a:defRPr>
              </a:lvl6pPr>
              <a:lvl7pPr marL="2971800" indent="-228600" algn="ctr" eaLnBrk="0" fontAlgn="base" hangingPunct="0">
                <a:spcBef>
                  <a:spcPct val="0"/>
                </a:spcBef>
                <a:spcAft>
                  <a:spcPct val="0"/>
                </a:spcAft>
                <a:defRPr sz="2800">
                  <a:solidFill>
                    <a:schemeClr val="tx1"/>
                  </a:solidFill>
                  <a:latin typeface="Trebuchet MS" pitchFamily="34" charset="0"/>
                </a:defRPr>
              </a:lvl7pPr>
              <a:lvl8pPr marL="3429000" indent="-228600" algn="ctr" eaLnBrk="0" fontAlgn="base" hangingPunct="0">
                <a:spcBef>
                  <a:spcPct val="0"/>
                </a:spcBef>
                <a:spcAft>
                  <a:spcPct val="0"/>
                </a:spcAft>
                <a:defRPr sz="2800">
                  <a:solidFill>
                    <a:schemeClr val="tx1"/>
                  </a:solidFill>
                  <a:latin typeface="Trebuchet MS" pitchFamily="34" charset="0"/>
                </a:defRPr>
              </a:lvl8pPr>
              <a:lvl9pPr marL="3886200" indent="-228600" algn="ctr" eaLnBrk="0" fontAlgn="base" hangingPunct="0">
                <a:spcBef>
                  <a:spcPct val="0"/>
                </a:spcBef>
                <a:spcAft>
                  <a:spcPct val="0"/>
                </a:spcAft>
                <a:defRPr sz="2800">
                  <a:solidFill>
                    <a:schemeClr val="tx1"/>
                  </a:solidFill>
                  <a:latin typeface="Trebuchet MS" pitchFamily="34" charset="0"/>
                </a:defRPr>
              </a:lvl9pPr>
            </a:lstStyle>
            <a:p>
              <a:pPr eaLnBrk="1" hangingPunct="1"/>
              <a:endParaRPr lang="nl-NL" altLang="nl-NL" sz="2400">
                <a:latin typeface="Times New Roman" pitchFamily="18" charset="0"/>
              </a:endParaRPr>
            </a:p>
          </p:txBody>
        </p:sp>
        <p:sp>
          <p:nvSpPr>
            <p:cNvPr id="15617" name="Freeform 251"/>
            <p:cNvSpPr>
              <a:spLocks/>
            </p:cNvSpPr>
            <p:nvPr/>
          </p:nvSpPr>
          <p:spPr bwMode="auto">
            <a:xfrm>
              <a:off x="1927" y="3543"/>
              <a:ext cx="30" cy="21"/>
            </a:xfrm>
            <a:custGeom>
              <a:avLst/>
              <a:gdLst>
                <a:gd name="T0" fmla="*/ 34 w 58"/>
                <a:gd name="T1" fmla="*/ 231 h 33"/>
                <a:gd name="T2" fmla="*/ 34 w 58"/>
                <a:gd name="T3" fmla="*/ 231 h 33"/>
                <a:gd name="T4" fmla="*/ 0 w 58"/>
                <a:gd name="T5" fmla="*/ 140 h 33"/>
                <a:gd name="T6" fmla="*/ 0 w 58"/>
                <a:gd name="T7" fmla="*/ 0 h 33"/>
                <a:gd name="T8" fmla="*/ 34 w 58"/>
                <a:gd name="T9" fmla="*/ 91 h 33"/>
                <a:gd name="T10" fmla="*/ 34 w 58"/>
                <a:gd name="T11" fmla="*/ 231 h 33"/>
                <a:gd name="T12" fmla="*/ 0 60000 65536"/>
                <a:gd name="T13" fmla="*/ 0 60000 65536"/>
                <a:gd name="T14" fmla="*/ 0 60000 65536"/>
                <a:gd name="T15" fmla="*/ 0 60000 65536"/>
                <a:gd name="T16" fmla="*/ 0 60000 65536"/>
                <a:gd name="T17" fmla="*/ 0 60000 65536"/>
                <a:gd name="T18" fmla="*/ 0 w 58"/>
                <a:gd name="T19" fmla="*/ 0 h 33"/>
                <a:gd name="T20" fmla="*/ 58 w 58"/>
                <a:gd name="T21" fmla="*/ 33 h 33"/>
              </a:gdLst>
              <a:ahLst/>
              <a:cxnLst>
                <a:cxn ang="T12">
                  <a:pos x="T0" y="T1"/>
                </a:cxn>
                <a:cxn ang="T13">
                  <a:pos x="T2" y="T3"/>
                </a:cxn>
                <a:cxn ang="T14">
                  <a:pos x="T4" y="T5"/>
                </a:cxn>
                <a:cxn ang="T15">
                  <a:pos x="T6" y="T7"/>
                </a:cxn>
                <a:cxn ang="T16">
                  <a:pos x="T8" y="T9"/>
                </a:cxn>
                <a:cxn ang="T17">
                  <a:pos x="T10" y="T11"/>
                </a:cxn>
              </a:cxnLst>
              <a:rect l="T18" t="T19" r="T20" b="T21"/>
              <a:pathLst>
                <a:path w="58" h="33">
                  <a:moveTo>
                    <a:pt x="58" y="33"/>
                  </a:moveTo>
                  <a:lnTo>
                    <a:pt x="58" y="33"/>
                  </a:lnTo>
                  <a:lnTo>
                    <a:pt x="0" y="20"/>
                  </a:lnTo>
                  <a:lnTo>
                    <a:pt x="0" y="0"/>
                  </a:lnTo>
                  <a:lnTo>
                    <a:pt x="58" y="13"/>
                  </a:lnTo>
                  <a:lnTo>
                    <a:pt x="58" y="33"/>
                  </a:lnTo>
                  <a:close/>
                </a:path>
              </a:pathLst>
            </a:custGeom>
            <a:solidFill>
              <a:srgbClr val="000000"/>
            </a:solidFill>
            <a:ln w="9525">
              <a:solidFill>
                <a:schemeClr val="tx1"/>
              </a:solidFill>
              <a:round/>
              <a:headEnd/>
              <a:tailEnd/>
            </a:ln>
          </p:spPr>
          <p:txBody>
            <a:bodyPr/>
            <a:lstStyle/>
            <a:p>
              <a:endParaRPr lang="nl-NL"/>
            </a:p>
          </p:txBody>
        </p:sp>
        <p:sp>
          <p:nvSpPr>
            <p:cNvPr id="15618" name="Freeform 252"/>
            <p:cNvSpPr>
              <a:spLocks/>
            </p:cNvSpPr>
            <p:nvPr/>
          </p:nvSpPr>
          <p:spPr bwMode="auto">
            <a:xfrm>
              <a:off x="1876" y="3530"/>
              <a:ext cx="30" cy="21"/>
            </a:xfrm>
            <a:custGeom>
              <a:avLst/>
              <a:gdLst>
                <a:gd name="T0" fmla="*/ 34 w 58"/>
                <a:gd name="T1" fmla="*/ 324 h 32"/>
                <a:gd name="T2" fmla="*/ 0 w 58"/>
                <a:gd name="T3" fmla="*/ 192 h 32"/>
                <a:gd name="T4" fmla="*/ 0 w 58"/>
                <a:gd name="T5" fmla="*/ 0 h 32"/>
                <a:gd name="T6" fmla="*/ 34 w 58"/>
                <a:gd name="T7" fmla="*/ 132 h 32"/>
                <a:gd name="T8" fmla="*/ 34 w 58"/>
                <a:gd name="T9" fmla="*/ 324 h 32"/>
                <a:gd name="T10" fmla="*/ 0 60000 65536"/>
                <a:gd name="T11" fmla="*/ 0 60000 65536"/>
                <a:gd name="T12" fmla="*/ 0 60000 65536"/>
                <a:gd name="T13" fmla="*/ 0 60000 65536"/>
                <a:gd name="T14" fmla="*/ 0 60000 65536"/>
                <a:gd name="T15" fmla="*/ 0 w 58"/>
                <a:gd name="T16" fmla="*/ 0 h 32"/>
                <a:gd name="T17" fmla="*/ 58 w 58"/>
                <a:gd name="T18" fmla="*/ 32 h 32"/>
              </a:gdLst>
              <a:ahLst/>
              <a:cxnLst>
                <a:cxn ang="T10">
                  <a:pos x="T0" y="T1"/>
                </a:cxn>
                <a:cxn ang="T11">
                  <a:pos x="T2" y="T3"/>
                </a:cxn>
                <a:cxn ang="T12">
                  <a:pos x="T4" y="T5"/>
                </a:cxn>
                <a:cxn ang="T13">
                  <a:pos x="T6" y="T7"/>
                </a:cxn>
                <a:cxn ang="T14">
                  <a:pos x="T8" y="T9"/>
                </a:cxn>
              </a:cxnLst>
              <a:rect l="T15" t="T16" r="T17" b="T18"/>
              <a:pathLst>
                <a:path w="58" h="32">
                  <a:moveTo>
                    <a:pt x="58" y="32"/>
                  </a:moveTo>
                  <a:lnTo>
                    <a:pt x="0" y="19"/>
                  </a:lnTo>
                  <a:lnTo>
                    <a:pt x="0" y="0"/>
                  </a:lnTo>
                  <a:lnTo>
                    <a:pt x="58" y="13"/>
                  </a:lnTo>
                  <a:lnTo>
                    <a:pt x="58" y="32"/>
                  </a:lnTo>
                  <a:close/>
                </a:path>
              </a:pathLst>
            </a:custGeom>
            <a:solidFill>
              <a:srgbClr val="000000"/>
            </a:solidFill>
            <a:ln w="9525">
              <a:solidFill>
                <a:schemeClr val="tx1"/>
              </a:solidFill>
              <a:round/>
              <a:headEnd/>
              <a:tailEnd/>
            </a:ln>
          </p:spPr>
          <p:txBody>
            <a:bodyPr/>
            <a:lstStyle/>
            <a:p>
              <a:endParaRPr lang="nl-NL"/>
            </a:p>
          </p:txBody>
        </p:sp>
        <p:sp>
          <p:nvSpPr>
            <p:cNvPr id="15619" name="Freeform 253"/>
            <p:cNvSpPr>
              <a:spLocks/>
            </p:cNvSpPr>
            <p:nvPr/>
          </p:nvSpPr>
          <p:spPr bwMode="auto">
            <a:xfrm>
              <a:off x="1869" y="3526"/>
              <a:ext cx="7" cy="17"/>
            </a:xfrm>
            <a:custGeom>
              <a:avLst/>
              <a:gdLst>
                <a:gd name="T0" fmla="*/ 12 w 13"/>
                <a:gd name="T1" fmla="*/ 252 h 26"/>
                <a:gd name="T2" fmla="*/ 12 w 13"/>
                <a:gd name="T3" fmla="*/ 252 h 26"/>
                <a:gd name="T4" fmla="*/ 0 w 13"/>
                <a:gd name="T5" fmla="*/ 194 h 26"/>
                <a:gd name="T6" fmla="*/ 0 w 13"/>
                <a:gd name="T7" fmla="*/ 0 h 26"/>
                <a:gd name="T8" fmla="*/ 12 w 13"/>
                <a:gd name="T9" fmla="*/ 68 h 26"/>
                <a:gd name="T10" fmla="*/ 12 w 13"/>
                <a:gd name="T11" fmla="*/ 252 h 26"/>
                <a:gd name="T12" fmla="*/ 0 60000 65536"/>
                <a:gd name="T13" fmla="*/ 0 60000 65536"/>
                <a:gd name="T14" fmla="*/ 0 60000 65536"/>
                <a:gd name="T15" fmla="*/ 0 60000 65536"/>
                <a:gd name="T16" fmla="*/ 0 60000 65536"/>
                <a:gd name="T17" fmla="*/ 0 60000 65536"/>
                <a:gd name="T18" fmla="*/ 0 w 13"/>
                <a:gd name="T19" fmla="*/ 0 h 26"/>
                <a:gd name="T20" fmla="*/ 13 w 13"/>
                <a:gd name="T21" fmla="*/ 26 h 26"/>
              </a:gdLst>
              <a:ahLst/>
              <a:cxnLst>
                <a:cxn ang="T12">
                  <a:pos x="T0" y="T1"/>
                </a:cxn>
                <a:cxn ang="T13">
                  <a:pos x="T2" y="T3"/>
                </a:cxn>
                <a:cxn ang="T14">
                  <a:pos x="T4" y="T5"/>
                </a:cxn>
                <a:cxn ang="T15">
                  <a:pos x="T6" y="T7"/>
                </a:cxn>
                <a:cxn ang="T16">
                  <a:pos x="T8" y="T9"/>
                </a:cxn>
                <a:cxn ang="T17">
                  <a:pos x="T10" y="T11"/>
                </a:cxn>
              </a:cxnLst>
              <a:rect l="T18" t="T19" r="T20" b="T21"/>
              <a:pathLst>
                <a:path w="13" h="26">
                  <a:moveTo>
                    <a:pt x="13" y="26"/>
                  </a:moveTo>
                  <a:lnTo>
                    <a:pt x="13" y="26"/>
                  </a:lnTo>
                  <a:lnTo>
                    <a:pt x="0" y="20"/>
                  </a:lnTo>
                  <a:lnTo>
                    <a:pt x="0" y="0"/>
                  </a:lnTo>
                  <a:lnTo>
                    <a:pt x="13" y="7"/>
                  </a:lnTo>
                  <a:lnTo>
                    <a:pt x="13" y="26"/>
                  </a:lnTo>
                  <a:close/>
                </a:path>
              </a:pathLst>
            </a:custGeom>
            <a:solidFill>
              <a:srgbClr val="000000"/>
            </a:solidFill>
            <a:ln w="9525">
              <a:solidFill>
                <a:schemeClr val="tx1"/>
              </a:solidFill>
              <a:round/>
              <a:headEnd/>
              <a:tailEnd/>
            </a:ln>
          </p:spPr>
          <p:txBody>
            <a:bodyPr/>
            <a:lstStyle/>
            <a:p>
              <a:endParaRPr lang="nl-NL"/>
            </a:p>
          </p:txBody>
        </p:sp>
        <p:sp>
          <p:nvSpPr>
            <p:cNvPr id="15620" name="Freeform 254"/>
            <p:cNvSpPr>
              <a:spLocks/>
            </p:cNvSpPr>
            <p:nvPr/>
          </p:nvSpPr>
          <p:spPr bwMode="auto">
            <a:xfrm>
              <a:off x="1835" y="3513"/>
              <a:ext cx="10" cy="17"/>
            </a:xfrm>
            <a:custGeom>
              <a:avLst/>
              <a:gdLst>
                <a:gd name="T0" fmla="*/ 8 w 20"/>
                <a:gd name="T1" fmla="*/ 252 h 26"/>
                <a:gd name="T2" fmla="*/ 0 w 20"/>
                <a:gd name="T3" fmla="*/ 184 h 26"/>
                <a:gd name="T4" fmla="*/ 0 w 20"/>
                <a:gd name="T5" fmla="*/ 0 h 26"/>
                <a:gd name="T6" fmla="*/ 8 w 20"/>
                <a:gd name="T7" fmla="*/ 58 h 26"/>
                <a:gd name="T8" fmla="*/ 8 w 20"/>
                <a:gd name="T9" fmla="*/ 252 h 26"/>
                <a:gd name="T10" fmla="*/ 0 60000 65536"/>
                <a:gd name="T11" fmla="*/ 0 60000 65536"/>
                <a:gd name="T12" fmla="*/ 0 60000 65536"/>
                <a:gd name="T13" fmla="*/ 0 60000 65536"/>
                <a:gd name="T14" fmla="*/ 0 60000 65536"/>
                <a:gd name="T15" fmla="*/ 0 w 20"/>
                <a:gd name="T16" fmla="*/ 0 h 26"/>
                <a:gd name="T17" fmla="*/ 20 w 20"/>
                <a:gd name="T18" fmla="*/ 26 h 26"/>
              </a:gdLst>
              <a:ahLst/>
              <a:cxnLst>
                <a:cxn ang="T10">
                  <a:pos x="T0" y="T1"/>
                </a:cxn>
                <a:cxn ang="T11">
                  <a:pos x="T2" y="T3"/>
                </a:cxn>
                <a:cxn ang="T12">
                  <a:pos x="T4" y="T5"/>
                </a:cxn>
                <a:cxn ang="T13">
                  <a:pos x="T6" y="T7"/>
                </a:cxn>
                <a:cxn ang="T14">
                  <a:pos x="T8" y="T9"/>
                </a:cxn>
              </a:cxnLst>
              <a:rect l="T15" t="T16" r="T17" b="T18"/>
              <a:pathLst>
                <a:path w="20" h="26">
                  <a:moveTo>
                    <a:pt x="20" y="26"/>
                  </a:moveTo>
                  <a:lnTo>
                    <a:pt x="0" y="19"/>
                  </a:lnTo>
                  <a:lnTo>
                    <a:pt x="0" y="0"/>
                  </a:lnTo>
                  <a:lnTo>
                    <a:pt x="20" y="6"/>
                  </a:lnTo>
                  <a:lnTo>
                    <a:pt x="20" y="26"/>
                  </a:lnTo>
                  <a:close/>
                </a:path>
              </a:pathLst>
            </a:custGeom>
            <a:solidFill>
              <a:srgbClr val="000000"/>
            </a:solidFill>
            <a:ln w="9525">
              <a:solidFill>
                <a:schemeClr val="tx1"/>
              </a:solidFill>
              <a:round/>
              <a:headEnd/>
              <a:tailEnd/>
            </a:ln>
          </p:spPr>
          <p:txBody>
            <a:bodyPr/>
            <a:lstStyle/>
            <a:p>
              <a:endParaRPr lang="nl-NL"/>
            </a:p>
          </p:txBody>
        </p:sp>
        <p:sp>
          <p:nvSpPr>
            <p:cNvPr id="15621" name="Freeform 255"/>
            <p:cNvSpPr>
              <a:spLocks/>
            </p:cNvSpPr>
            <p:nvPr/>
          </p:nvSpPr>
          <p:spPr bwMode="auto">
            <a:xfrm>
              <a:off x="1811" y="3496"/>
              <a:ext cx="24" cy="30"/>
            </a:xfrm>
            <a:custGeom>
              <a:avLst/>
              <a:gdLst>
                <a:gd name="T0" fmla="*/ 38 w 45"/>
                <a:gd name="T1" fmla="*/ 551 h 45"/>
                <a:gd name="T2" fmla="*/ 38 w 45"/>
                <a:gd name="T3" fmla="*/ 551 h 45"/>
                <a:gd name="T4" fmla="*/ 0 w 45"/>
                <a:gd name="T5" fmla="*/ 245 h 45"/>
                <a:gd name="T6" fmla="*/ 0 w 45"/>
                <a:gd name="T7" fmla="*/ 0 h 45"/>
                <a:gd name="T8" fmla="*/ 38 w 45"/>
                <a:gd name="T9" fmla="*/ 318 h 45"/>
                <a:gd name="T10" fmla="*/ 38 w 45"/>
                <a:gd name="T11" fmla="*/ 551 h 45"/>
                <a:gd name="T12" fmla="*/ 0 60000 65536"/>
                <a:gd name="T13" fmla="*/ 0 60000 65536"/>
                <a:gd name="T14" fmla="*/ 0 60000 65536"/>
                <a:gd name="T15" fmla="*/ 0 60000 65536"/>
                <a:gd name="T16" fmla="*/ 0 60000 65536"/>
                <a:gd name="T17" fmla="*/ 0 60000 65536"/>
                <a:gd name="T18" fmla="*/ 0 w 45"/>
                <a:gd name="T19" fmla="*/ 0 h 45"/>
                <a:gd name="T20" fmla="*/ 45 w 45"/>
                <a:gd name="T21" fmla="*/ 45 h 45"/>
              </a:gdLst>
              <a:ahLst/>
              <a:cxnLst>
                <a:cxn ang="T12">
                  <a:pos x="T0" y="T1"/>
                </a:cxn>
                <a:cxn ang="T13">
                  <a:pos x="T2" y="T3"/>
                </a:cxn>
                <a:cxn ang="T14">
                  <a:pos x="T4" y="T5"/>
                </a:cxn>
                <a:cxn ang="T15">
                  <a:pos x="T6" y="T7"/>
                </a:cxn>
                <a:cxn ang="T16">
                  <a:pos x="T8" y="T9"/>
                </a:cxn>
                <a:cxn ang="T17">
                  <a:pos x="T10" y="T11"/>
                </a:cxn>
              </a:cxnLst>
              <a:rect l="T18" t="T19" r="T20" b="T21"/>
              <a:pathLst>
                <a:path w="45" h="45">
                  <a:moveTo>
                    <a:pt x="45" y="45"/>
                  </a:moveTo>
                  <a:lnTo>
                    <a:pt x="45" y="45"/>
                  </a:lnTo>
                  <a:lnTo>
                    <a:pt x="0" y="20"/>
                  </a:lnTo>
                  <a:lnTo>
                    <a:pt x="0" y="0"/>
                  </a:lnTo>
                  <a:lnTo>
                    <a:pt x="45" y="26"/>
                  </a:lnTo>
                  <a:lnTo>
                    <a:pt x="45" y="45"/>
                  </a:lnTo>
                  <a:close/>
                </a:path>
              </a:pathLst>
            </a:custGeom>
            <a:solidFill>
              <a:srgbClr val="000000"/>
            </a:solidFill>
            <a:ln w="9525">
              <a:solidFill>
                <a:schemeClr val="tx1"/>
              </a:solidFill>
              <a:round/>
              <a:headEnd/>
              <a:tailEnd/>
            </a:ln>
          </p:spPr>
          <p:txBody>
            <a:bodyPr/>
            <a:lstStyle/>
            <a:p>
              <a:endParaRPr lang="nl-NL"/>
            </a:p>
          </p:txBody>
        </p:sp>
        <p:sp>
          <p:nvSpPr>
            <p:cNvPr id="15622" name="Freeform 256"/>
            <p:cNvSpPr>
              <a:spLocks/>
            </p:cNvSpPr>
            <p:nvPr/>
          </p:nvSpPr>
          <p:spPr bwMode="auto">
            <a:xfrm>
              <a:off x="1767" y="3471"/>
              <a:ext cx="24" cy="25"/>
            </a:xfrm>
            <a:custGeom>
              <a:avLst/>
              <a:gdLst>
                <a:gd name="T0" fmla="*/ 38 w 45"/>
                <a:gd name="T1" fmla="*/ 298 h 39"/>
                <a:gd name="T2" fmla="*/ 0 w 45"/>
                <a:gd name="T3" fmla="*/ 153 h 39"/>
                <a:gd name="T4" fmla="*/ 0 w 45"/>
                <a:gd name="T5" fmla="*/ 0 h 39"/>
                <a:gd name="T6" fmla="*/ 38 w 45"/>
                <a:gd name="T7" fmla="*/ 153 h 39"/>
                <a:gd name="T8" fmla="*/ 38 w 45"/>
                <a:gd name="T9" fmla="*/ 298 h 39"/>
                <a:gd name="T10" fmla="*/ 0 60000 65536"/>
                <a:gd name="T11" fmla="*/ 0 60000 65536"/>
                <a:gd name="T12" fmla="*/ 0 60000 65536"/>
                <a:gd name="T13" fmla="*/ 0 60000 65536"/>
                <a:gd name="T14" fmla="*/ 0 60000 65536"/>
                <a:gd name="T15" fmla="*/ 0 w 45"/>
                <a:gd name="T16" fmla="*/ 0 h 39"/>
                <a:gd name="T17" fmla="*/ 45 w 45"/>
                <a:gd name="T18" fmla="*/ 39 h 39"/>
              </a:gdLst>
              <a:ahLst/>
              <a:cxnLst>
                <a:cxn ang="T10">
                  <a:pos x="T0" y="T1"/>
                </a:cxn>
                <a:cxn ang="T11">
                  <a:pos x="T2" y="T3"/>
                </a:cxn>
                <a:cxn ang="T12">
                  <a:pos x="T4" y="T5"/>
                </a:cxn>
                <a:cxn ang="T13">
                  <a:pos x="T6" y="T7"/>
                </a:cxn>
                <a:cxn ang="T14">
                  <a:pos x="T8" y="T9"/>
                </a:cxn>
              </a:cxnLst>
              <a:rect l="T15" t="T16" r="T17" b="T18"/>
              <a:pathLst>
                <a:path w="45" h="39">
                  <a:moveTo>
                    <a:pt x="45" y="39"/>
                  </a:moveTo>
                  <a:lnTo>
                    <a:pt x="0" y="20"/>
                  </a:lnTo>
                  <a:lnTo>
                    <a:pt x="0" y="0"/>
                  </a:lnTo>
                  <a:lnTo>
                    <a:pt x="45" y="20"/>
                  </a:lnTo>
                  <a:lnTo>
                    <a:pt x="45" y="39"/>
                  </a:lnTo>
                  <a:close/>
                </a:path>
              </a:pathLst>
            </a:custGeom>
            <a:solidFill>
              <a:srgbClr val="000000"/>
            </a:solidFill>
            <a:ln w="9525">
              <a:solidFill>
                <a:schemeClr val="tx1"/>
              </a:solidFill>
              <a:round/>
              <a:headEnd/>
              <a:tailEnd/>
            </a:ln>
          </p:spPr>
          <p:txBody>
            <a:bodyPr/>
            <a:lstStyle/>
            <a:p>
              <a:endParaRPr lang="nl-NL"/>
            </a:p>
          </p:txBody>
        </p:sp>
        <p:sp>
          <p:nvSpPr>
            <p:cNvPr id="15623" name="Freeform 257"/>
            <p:cNvSpPr>
              <a:spLocks/>
            </p:cNvSpPr>
            <p:nvPr/>
          </p:nvSpPr>
          <p:spPr bwMode="auto">
            <a:xfrm>
              <a:off x="1760" y="3467"/>
              <a:ext cx="7" cy="17"/>
            </a:xfrm>
            <a:custGeom>
              <a:avLst/>
              <a:gdLst>
                <a:gd name="T0" fmla="*/ 12 w 13"/>
                <a:gd name="T1" fmla="*/ 252 h 26"/>
                <a:gd name="T2" fmla="*/ 12 w 13"/>
                <a:gd name="T3" fmla="*/ 252 h 26"/>
                <a:gd name="T4" fmla="*/ 0 w 13"/>
                <a:gd name="T5" fmla="*/ 184 h 26"/>
                <a:gd name="T6" fmla="*/ 0 w 13"/>
                <a:gd name="T7" fmla="*/ 0 h 26"/>
                <a:gd name="T8" fmla="*/ 12 w 13"/>
                <a:gd name="T9" fmla="*/ 58 h 26"/>
                <a:gd name="T10" fmla="*/ 12 w 13"/>
                <a:gd name="T11" fmla="*/ 252 h 26"/>
                <a:gd name="T12" fmla="*/ 0 60000 65536"/>
                <a:gd name="T13" fmla="*/ 0 60000 65536"/>
                <a:gd name="T14" fmla="*/ 0 60000 65536"/>
                <a:gd name="T15" fmla="*/ 0 60000 65536"/>
                <a:gd name="T16" fmla="*/ 0 60000 65536"/>
                <a:gd name="T17" fmla="*/ 0 60000 65536"/>
                <a:gd name="T18" fmla="*/ 0 w 13"/>
                <a:gd name="T19" fmla="*/ 0 h 26"/>
                <a:gd name="T20" fmla="*/ 13 w 13"/>
                <a:gd name="T21" fmla="*/ 26 h 26"/>
              </a:gdLst>
              <a:ahLst/>
              <a:cxnLst>
                <a:cxn ang="T12">
                  <a:pos x="T0" y="T1"/>
                </a:cxn>
                <a:cxn ang="T13">
                  <a:pos x="T2" y="T3"/>
                </a:cxn>
                <a:cxn ang="T14">
                  <a:pos x="T4" y="T5"/>
                </a:cxn>
                <a:cxn ang="T15">
                  <a:pos x="T6" y="T7"/>
                </a:cxn>
                <a:cxn ang="T16">
                  <a:pos x="T8" y="T9"/>
                </a:cxn>
                <a:cxn ang="T17">
                  <a:pos x="T10" y="T11"/>
                </a:cxn>
              </a:cxnLst>
              <a:rect l="T18" t="T19" r="T20" b="T21"/>
              <a:pathLst>
                <a:path w="13" h="26">
                  <a:moveTo>
                    <a:pt x="13" y="26"/>
                  </a:moveTo>
                  <a:lnTo>
                    <a:pt x="13" y="26"/>
                  </a:lnTo>
                  <a:lnTo>
                    <a:pt x="0" y="19"/>
                  </a:lnTo>
                  <a:lnTo>
                    <a:pt x="0" y="0"/>
                  </a:lnTo>
                  <a:lnTo>
                    <a:pt x="13" y="6"/>
                  </a:lnTo>
                  <a:lnTo>
                    <a:pt x="13" y="26"/>
                  </a:lnTo>
                  <a:close/>
                </a:path>
              </a:pathLst>
            </a:custGeom>
            <a:solidFill>
              <a:srgbClr val="000000"/>
            </a:solidFill>
            <a:ln w="9525">
              <a:solidFill>
                <a:schemeClr val="tx1"/>
              </a:solidFill>
              <a:round/>
              <a:headEnd/>
              <a:tailEnd/>
            </a:ln>
          </p:spPr>
          <p:txBody>
            <a:bodyPr/>
            <a:lstStyle/>
            <a:p>
              <a:endParaRPr lang="nl-NL"/>
            </a:p>
          </p:txBody>
        </p:sp>
        <p:sp>
          <p:nvSpPr>
            <p:cNvPr id="15624" name="Freeform 258"/>
            <p:cNvSpPr>
              <a:spLocks/>
            </p:cNvSpPr>
            <p:nvPr/>
          </p:nvSpPr>
          <p:spPr bwMode="auto">
            <a:xfrm>
              <a:off x="1737" y="3450"/>
              <a:ext cx="3" cy="17"/>
            </a:xfrm>
            <a:custGeom>
              <a:avLst/>
              <a:gdLst>
                <a:gd name="T0" fmla="*/ 3 w 6"/>
                <a:gd name="T1" fmla="*/ 252 h 26"/>
                <a:gd name="T2" fmla="*/ 0 w 6"/>
                <a:gd name="T3" fmla="*/ 184 h 26"/>
                <a:gd name="T4" fmla="*/ 0 w 6"/>
                <a:gd name="T5" fmla="*/ 0 h 26"/>
                <a:gd name="T6" fmla="*/ 3 w 6"/>
                <a:gd name="T7" fmla="*/ 68 h 26"/>
                <a:gd name="T8" fmla="*/ 3 w 6"/>
                <a:gd name="T9" fmla="*/ 252 h 26"/>
                <a:gd name="T10" fmla="*/ 0 60000 65536"/>
                <a:gd name="T11" fmla="*/ 0 60000 65536"/>
                <a:gd name="T12" fmla="*/ 0 60000 65536"/>
                <a:gd name="T13" fmla="*/ 0 60000 65536"/>
                <a:gd name="T14" fmla="*/ 0 60000 65536"/>
                <a:gd name="T15" fmla="*/ 0 w 6"/>
                <a:gd name="T16" fmla="*/ 0 h 26"/>
                <a:gd name="T17" fmla="*/ 6 w 6"/>
                <a:gd name="T18" fmla="*/ 26 h 26"/>
              </a:gdLst>
              <a:ahLst/>
              <a:cxnLst>
                <a:cxn ang="T10">
                  <a:pos x="T0" y="T1"/>
                </a:cxn>
                <a:cxn ang="T11">
                  <a:pos x="T2" y="T3"/>
                </a:cxn>
                <a:cxn ang="T12">
                  <a:pos x="T4" y="T5"/>
                </a:cxn>
                <a:cxn ang="T13">
                  <a:pos x="T6" y="T7"/>
                </a:cxn>
                <a:cxn ang="T14">
                  <a:pos x="T8" y="T9"/>
                </a:cxn>
              </a:cxnLst>
              <a:rect l="T15" t="T16" r="T17" b="T18"/>
              <a:pathLst>
                <a:path w="6" h="26">
                  <a:moveTo>
                    <a:pt x="6" y="26"/>
                  </a:moveTo>
                  <a:lnTo>
                    <a:pt x="0" y="19"/>
                  </a:lnTo>
                  <a:lnTo>
                    <a:pt x="0" y="0"/>
                  </a:lnTo>
                  <a:lnTo>
                    <a:pt x="6" y="7"/>
                  </a:lnTo>
                  <a:lnTo>
                    <a:pt x="6" y="26"/>
                  </a:lnTo>
                  <a:close/>
                </a:path>
              </a:pathLst>
            </a:custGeom>
            <a:solidFill>
              <a:srgbClr val="000000"/>
            </a:solidFill>
            <a:ln w="9525">
              <a:solidFill>
                <a:schemeClr val="tx1"/>
              </a:solidFill>
              <a:round/>
              <a:headEnd/>
              <a:tailEnd/>
            </a:ln>
          </p:spPr>
          <p:txBody>
            <a:bodyPr/>
            <a:lstStyle/>
            <a:p>
              <a:endParaRPr lang="nl-NL"/>
            </a:p>
          </p:txBody>
        </p:sp>
        <p:sp>
          <p:nvSpPr>
            <p:cNvPr id="15625" name="Freeform 259"/>
            <p:cNvSpPr>
              <a:spLocks/>
            </p:cNvSpPr>
            <p:nvPr/>
          </p:nvSpPr>
          <p:spPr bwMode="auto">
            <a:xfrm>
              <a:off x="1710" y="3433"/>
              <a:ext cx="30" cy="30"/>
            </a:xfrm>
            <a:custGeom>
              <a:avLst/>
              <a:gdLst>
                <a:gd name="T0" fmla="*/ 30 w 58"/>
                <a:gd name="T1" fmla="*/ 551 h 45"/>
                <a:gd name="T2" fmla="*/ 26 w 58"/>
                <a:gd name="T3" fmla="*/ 551 h 45"/>
                <a:gd name="T4" fmla="*/ 0 w 58"/>
                <a:gd name="T5" fmla="*/ 159 h 45"/>
                <a:gd name="T6" fmla="*/ 7 w 58"/>
                <a:gd name="T7" fmla="*/ 0 h 45"/>
                <a:gd name="T8" fmla="*/ 34 w 58"/>
                <a:gd name="T9" fmla="*/ 404 h 45"/>
                <a:gd name="T10" fmla="*/ 30 w 58"/>
                <a:gd name="T11" fmla="*/ 551 h 45"/>
                <a:gd name="T12" fmla="*/ 0 60000 65536"/>
                <a:gd name="T13" fmla="*/ 0 60000 65536"/>
                <a:gd name="T14" fmla="*/ 0 60000 65536"/>
                <a:gd name="T15" fmla="*/ 0 60000 65536"/>
                <a:gd name="T16" fmla="*/ 0 60000 65536"/>
                <a:gd name="T17" fmla="*/ 0 60000 65536"/>
                <a:gd name="T18" fmla="*/ 0 w 58"/>
                <a:gd name="T19" fmla="*/ 0 h 45"/>
                <a:gd name="T20" fmla="*/ 58 w 58"/>
                <a:gd name="T21" fmla="*/ 45 h 45"/>
              </a:gdLst>
              <a:ahLst/>
              <a:cxnLst>
                <a:cxn ang="T12">
                  <a:pos x="T0" y="T1"/>
                </a:cxn>
                <a:cxn ang="T13">
                  <a:pos x="T2" y="T3"/>
                </a:cxn>
                <a:cxn ang="T14">
                  <a:pos x="T4" y="T5"/>
                </a:cxn>
                <a:cxn ang="T15">
                  <a:pos x="T6" y="T7"/>
                </a:cxn>
                <a:cxn ang="T16">
                  <a:pos x="T8" y="T9"/>
                </a:cxn>
                <a:cxn ang="T17">
                  <a:pos x="T10" y="T11"/>
                </a:cxn>
              </a:cxnLst>
              <a:rect l="T18" t="T19" r="T20" b="T21"/>
              <a:pathLst>
                <a:path w="58" h="45">
                  <a:moveTo>
                    <a:pt x="52" y="45"/>
                  </a:moveTo>
                  <a:lnTo>
                    <a:pt x="45" y="45"/>
                  </a:lnTo>
                  <a:lnTo>
                    <a:pt x="0" y="13"/>
                  </a:lnTo>
                  <a:lnTo>
                    <a:pt x="13" y="0"/>
                  </a:lnTo>
                  <a:lnTo>
                    <a:pt x="58" y="33"/>
                  </a:lnTo>
                  <a:lnTo>
                    <a:pt x="52" y="45"/>
                  </a:lnTo>
                  <a:close/>
                </a:path>
              </a:pathLst>
            </a:custGeom>
            <a:solidFill>
              <a:srgbClr val="000000"/>
            </a:solidFill>
            <a:ln w="9525">
              <a:solidFill>
                <a:schemeClr val="tx1"/>
              </a:solidFill>
              <a:round/>
              <a:headEnd/>
              <a:tailEnd/>
            </a:ln>
          </p:spPr>
          <p:txBody>
            <a:bodyPr/>
            <a:lstStyle/>
            <a:p>
              <a:endParaRPr lang="nl-NL"/>
            </a:p>
          </p:txBody>
        </p:sp>
        <p:sp>
          <p:nvSpPr>
            <p:cNvPr id="15626" name="Freeform 260"/>
            <p:cNvSpPr>
              <a:spLocks/>
            </p:cNvSpPr>
            <p:nvPr/>
          </p:nvSpPr>
          <p:spPr bwMode="auto">
            <a:xfrm>
              <a:off x="1682" y="3400"/>
              <a:ext cx="21" cy="25"/>
            </a:xfrm>
            <a:custGeom>
              <a:avLst/>
              <a:gdLst>
                <a:gd name="T0" fmla="*/ 25 w 39"/>
                <a:gd name="T1" fmla="*/ 397 h 38"/>
                <a:gd name="T2" fmla="*/ 0 w 39"/>
                <a:gd name="T3" fmla="*/ 125 h 38"/>
                <a:gd name="T4" fmla="*/ 12 w 39"/>
                <a:gd name="T5" fmla="*/ 0 h 38"/>
                <a:gd name="T6" fmla="*/ 37 w 39"/>
                <a:gd name="T7" fmla="*/ 261 h 38"/>
                <a:gd name="T8" fmla="*/ 25 w 39"/>
                <a:gd name="T9" fmla="*/ 397 h 38"/>
                <a:gd name="T10" fmla="*/ 0 60000 65536"/>
                <a:gd name="T11" fmla="*/ 0 60000 65536"/>
                <a:gd name="T12" fmla="*/ 0 60000 65536"/>
                <a:gd name="T13" fmla="*/ 0 60000 65536"/>
                <a:gd name="T14" fmla="*/ 0 60000 65536"/>
                <a:gd name="T15" fmla="*/ 0 w 39"/>
                <a:gd name="T16" fmla="*/ 0 h 38"/>
                <a:gd name="T17" fmla="*/ 39 w 39"/>
                <a:gd name="T18" fmla="*/ 38 h 38"/>
              </a:gdLst>
              <a:ahLst/>
              <a:cxnLst>
                <a:cxn ang="T10">
                  <a:pos x="T0" y="T1"/>
                </a:cxn>
                <a:cxn ang="T11">
                  <a:pos x="T2" y="T3"/>
                </a:cxn>
                <a:cxn ang="T12">
                  <a:pos x="T4" y="T5"/>
                </a:cxn>
                <a:cxn ang="T13">
                  <a:pos x="T6" y="T7"/>
                </a:cxn>
                <a:cxn ang="T14">
                  <a:pos x="T8" y="T9"/>
                </a:cxn>
              </a:cxnLst>
              <a:rect l="T15" t="T16" r="T17" b="T18"/>
              <a:pathLst>
                <a:path w="39" h="38">
                  <a:moveTo>
                    <a:pt x="26" y="38"/>
                  </a:moveTo>
                  <a:lnTo>
                    <a:pt x="0" y="12"/>
                  </a:lnTo>
                  <a:lnTo>
                    <a:pt x="13" y="0"/>
                  </a:lnTo>
                  <a:lnTo>
                    <a:pt x="39" y="25"/>
                  </a:lnTo>
                  <a:lnTo>
                    <a:pt x="26" y="38"/>
                  </a:lnTo>
                  <a:close/>
                </a:path>
              </a:pathLst>
            </a:custGeom>
            <a:solidFill>
              <a:srgbClr val="000000"/>
            </a:solidFill>
            <a:ln w="9525">
              <a:solidFill>
                <a:schemeClr val="tx1"/>
              </a:solidFill>
              <a:round/>
              <a:headEnd/>
              <a:tailEnd/>
            </a:ln>
          </p:spPr>
          <p:txBody>
            <a:bodyPr/>
            <a:lstStyle/>
            <a:p>
              <a:endParaRPr lang="nl-NL"/>
            </a:p>
          </p:txBody>
        </p:sp>
        <p:sp>
          <p:nvSpPr>
            <p:cNvPr id="15627" name="Freeform 261"/>
            <p:cNvSpPr>
              <a:spLocks/>
            </p:cNvSpPr>
            <p:nvPr/>
          </p:nvSpPr>
          <p:spPr bwMode="auto">
            <a:xfrm>
              <a:off x="1672" y="3383"/>
              <a:ext cx="17" cy="25"/>
            </a:xfrm>
            <a:custGeom>
              <a:avLst/>
              <a:gdLst>
                <a:gd name="T0" fmla="*/ 15 w 32"/>
                <a:gd name="T1" fmla="*/ 397 h 38"/>
                <a:gd name="T2" fmla="*/ 15 w 32"/>
                <a:gd name="T3" fmla="*/ 397 h 38"/>
                <a:gd name="T4" fmla="*/ 0 w 32"/>
                <a:gd name="T5" fmla="*/ 136 h 38"/>
                <a:gd name="T6" fmla="*/ 11 w 32"/>
                <a:gd name="T7" fmla="*/ 0 h 38"/>
                <a:gd name="T8" fmla="*/ 26 w 32"/>
                <a:gd name="T9" fmla="*/ 272 h 38"/>
                <a:gd name="T10" fmla="*/ 15 w 32"/>
                <a:gd name="T11" fmla="*/ 397 h 38"/>
                <a:gd name="T12" fmla="*/ 0 60000 65536"/>
                <a:gd name="T13" fmla="*/ 0 60000 65536"/>
                <a:gd name="T14" fmla="*/ 0 60000 65536"/>
                <a:gd name="T15" fmla="*/ 0 60000 65536"/>
                <a:gd name="T16" fmla="*/ 0 60000 65536"/>
                <a:gd name="T17" fmla="*/ 0 60000 65536"/>
                <a:gd name="T18" fmla="*/ 0 w 32"/>
                <a:gd name="T19" fmla="*/ 0 h 38"/>
                <a:gd name="T20" fmla="*/ 32 w 32"/>
                <a:gd name="T21" fmla="*/ 38 h 38"/>
              </a:gdLst>
              <a:ahLst/>
              <a:cxnLst>
                <a:cxn ang="T12">
                  <a:pos x="T0" y="T1"/>
                </a:cxn>
                <a:cxn ang="T13">
                  <a:pos x="T2" y="T3"/>
                </a:cxn>
                <a:cxn ang="T14">
                  <a:pos x="T4" y="T5"/>
                </a:cxn>
                <a:cxn ang="T15">
                  <a:pos x="T6" y="T7"/>
                </a:cxn>
                <a:cxn ang="T16">
                  <a:pos x="T8" y="T9"/>
                </a:cxn>
                <a:cxn ang="T17">
                  <a:pos x="T10" y="T11"/>
                </a:cxn>
              </a:cxnLst>
              <a:rect l="T18" t="T19" r="T20" b="T21"/>
              <a:pathLst>
                <a:path w="32" h="38">
                  <a:moveTo>
                    <a:pt x="19" y="38"/>
                  </a:moveTo>
                  <a:lnTo>
                    <a:pt x="19" y="38"/>
                  </a:lnTo>
                  <a:lnTo>
                    <a:pt x="0" y="13"/>
                  </a:lnTo>
                  <a:lnTo>
                    <a:pt x="13" y="0"/>
                  </a:lnTo>
                  <a:lnTo>
                    <a:pt x="32" y="26"/>
                  </a:lnTo>
                  <a:lnTo>
                    <a:pt x="19" y="38"/>
                  </a:lnTo>
                  <a:close/>
                </a:path>
              </a:pathLst>
            </a:custGeom>
            <a:solidFill>
              <a:srgbClr val="000000"/>
            </a:solidFill>
            <a:ln w="9525">
              <a:solidFill>
                <a:schemeClr val="tx1"/>
              </a:solidFill>
              <a:round/>
              <a:headEnd/>
              <a:tailEnd/>
            </a:ln>
          </p:spPr>
          <p:txBody>
            <a:bodyPr/>
            <a:lstStyle/>
            <a:p>
              <a:endParaRPr lang="nl-NL"/>
            </a:p>
          </p:txBody>
        </p:sp>
        <p:sp>
          <p:nvSpPr>
            <p:cNvPr id="15628" name="Freeform 262"/>
            <p:cNvSpPr>
              <a:spLocks/>
            </p:cNvSpPr>
            <p:nvPr/>
          </p:nvSpPr>
          <p:spPr bwMode="auto">
            <a:xfrm>
              <a:off x="1645" y="3341"/>
              <a:ext cx="21" cy="29"/>
            </a:xfrm>
            <a:custGeom>
              <a:avLst/>
              <a:gdLst>
                <a:gd name="T0" fmla="*/ 25 w 39"/>
                <a:gd name="T1" fmla="*/ 366 h 45"/>
                <a:gd name="T2" fmla="*/ 0 w 39"/>
                <a:gd name="T3" fmla="*/ 106 h 45"/>
                <a:gd name="T4" fmla="*/ 12 w 39"/>
                <a:gd name="T5" fmla="*/ 0 h 45"/>
                <a:gd name="T6" fmla="*/ 37 w 39"/>
                <a:gd name="T7" fmla="*/ 261 h 45"/>
                <a:gd name="T8" fmla="*/ 25 w 39"/>
                <a:gd name="T9" fmla="*/ 366 h 45"/>
                <a:gd name="T10" fmla="*/ 0 60000 65536"/>
                <a:gd name="T11" fmla="*/ 0 60000 65536"/>
                <a:gd name="T12" fmla="*/ 0 60000 65536"/>
                <a:gd name="T13" fmla="*/ 0 60000 65536"/>
                <a:gd name="T14" fmla="*/ 0 60000 65536"/>
                <a:gd name="T15" fmla="*/ 0 w 39"/>
                <a:gd name="T16" fmla="*/ 0 h 45"/>
                <a:gd name="T17" fmla="*/ 39 w 39"/>
                <a:gd name="T18" fmla="*/ 45 h 45"/>
              </a:gdLst>
              <a:ahLst/>
              <a:cxnLst>
                <a:cxn ang="T10">
                  <a:pos x="T0" y="T1"/>
                </a:cxn>
                <a:cxn ang="T11">
                  <a:pos x="T2" y="T3"/>
                </a:cxn>
                <a:cxn ang="T12">
                  <a:pos x="T4" y="T5"/>
                </a:cxn>
                <a:cxn ang="T13">
                  <a:pos x="T6" y="T7"/>
                </a:cxn>
                <a:cxn ang="T14">
                  <a:pos x="T8" y="T9"/>
                </a:cxn>
              </a:cxnLst>
              <a:rect l="T15" t="T16" r="T17" b="T18"/>
              <a:pathLst>
                <a:path w="39" h="45">
                  <a:moveTo>
                    <a:pt x="26" y="45"/>
                  </a:moveTo>
                  <a:lnTo>
                    <a:pt x="0" y="13"/>
                  </a:lnTo>
                  <a:lnTo>
                    <a:pt x="13" y="0"/>
                  </a:lnTo>
                  <a:lnTo>
                    <a:pt x="39" y="32"/>
                  </a:lnTo>
                  <a:lnTo>
                    <a:pt x="26" y="45"/>
                  </a:lnTo>
                  <a:close/>
                </a:path>
              </a:pathLst>
            </a:custGeom>
            <a:solidFill>
              <a:srgbClr val="000000"/>
            </a:solidFill>
            <a:ln w="9525">
              <a:solidFill>
                <a:schemeClr val="tx1"/>
              </a:solidFill>
              <a:round/>
              <a:headEnd/>
              <a:tailEnd/>
            </a:ln>
          </p:spPr>
          <p:txBody>
            <a:bodyPr/>
            <a:lstStyle/>
            <a:p>
              <a:endParaRPr lang="nl-NL"/>
            </a:p>
          </p:txBody>
        </p:sp>
        <p:sp>
          <p:nvSpPr>
            <p:cNvPr id="15629" name="Freeform 263"/>
            <p:cNvSpPr>
              <a:spLocks/>
            </p:cNvSpPr>
            <p:nvPr/>
          </p:nvSpPr>
          <p:spPr bwMode="auto">
            <a:xfrm>
              <a:off x="1638" y="3324"/>
              <a:ext cx="17" cy="25"/>
            </a:xfrm>
            <a:custGeom>
              <a:avLst/>
              <a:gdLst>
                <a:gd name="T0" fmla="*/ 11 w 32"/>
                <a:gd name="T1" fmla="*/ 298 h 39"/>
                <a:gd name="T2" fmla="*/ 11 w 32"/>
                <a:gd name="T3" fmla="*/ 245 h 39"/>
                <a:gd name="T4" fmla="*/ 0 w 32"/>
                <a:gd name="T5" fmla="*/ 0 h 39"/>
                <a:gd name="T6" fmla="*/ 16 w 32"/>
                <a:gd name="T7" fmla="*/ 0 h 39"/>
                <a:gd name="T8" fmla="*/ 26 w 32"/>
                <a:gd name="T9" fmla="*/ 245 h 39"/>
                <a:gd name="T10" fmla="*/ 11 w 32"/>
                <a:gd name="T11" fmla="*/ 298 h 39"/>
                <a:gd name="T12" fmla="*/ 0 60000 65536"/>
                <a:gd name="T13" fmla="*/ 0 60000 65536"/>
                <a:gd name="T14" fmla="*/ 0 60000 65536"/>
                <a:gd name="T15" fmla="*/ 0 60000 65536"/>
                <a:gd name="T16" fmla="*/ 0 60000 65536"/>
                <a:gd name="T17" fmla="*/ 0 60000 65536"/>
                <a:gd name="T18" fmla="*/ 0 w 32"/>
                <a:gd name="T19" fmla="*/ 0 h 39"/>
                <a:gd name="T20" fmla="*/ 32 w 32"/>
                <a:gd name="T21" fmla="*/ 39 h 39"/>
              </a:gdLst>
              <a:ahLst/>
              <a:cxnLst>
                <a:cxn ang="T12">
                  <a:pos x="T0" y="T1"/>
                </a:cxn>
                <a:cxn ang="T13">
                  <a:pos x="T2" y="T3"/>
                </a:cxn>
                <a:cxn ang="T14">
                  <a:pos x="T4" y="T5"/>
                </a:cxn>
                <a:cxn ang="T15">
                  <a:pos x="T6" y="T7"/>
                </a:cxn>
                <a:cxn ang="T16">
                  <a:pos x="T8" y="T9"/>
                </a:cxn>
                <a:cxn ang="T17">
                  <a:pos x="T10" y="T11"/>
                </a:cxn>
              </a:cxnLst>
              <a:rect l="T18" t="T19" r="T20" b="T21"/>
              <a:pathLst>
                <a:path w="32" h="39">
                  <a:moveTo>
                    <a:pt x="13" y="39"/>
                  </a:moveTo>
                  <a:lnTo>
                    <a:pt x="13" y="32"/>
                  </a:lnTo>
                  <a:lnTo>
                    <a:pt x="0" y="0"/>
                  </a:lnTo>
                  <a:lnTo>
                    <a:pt x="20" y="0"/>
                  </a:lnTo>
                  <a:lnTo>
                    <a:pt x="32" y="32"/>
                  </a:lnTo>
                  <a:lnTo>
                    <a:pt x="13" y="39"/>
                  </a:lnTo>
                  <a:close/>
                </a:path>
              </a:pathLst>
            </a:custGeom>
            <a:solidFill>
              <a:srgbClr val="000000"/>
            </a:solidFill>
            <a:ln w="9525">
              <a:solidFill>
                <a:schemeClr val="tx1"/>
              </a:solidFill>
              <a:round/>
              <a:headEnd/>
              <a:tailEnd/>
            </a:ln>
          </p:spPr>
          <p:txBody>
            <a:bodyPr/>
            <a:lstStyle/>
            <a:p>
              <a:endParaRPr lang="nl-NL"/>
            </a:p>
          </p:txBody>
        </p:sp>
        <p:sp>
          <p:nvSpPr>
            <p:cNvPr id="15630" name="Freeform 264"/>
            <p:cNvSpPr>
              <a:spLocks/>
            </p:cNvSpPr>
            <p:nvPr/>
          </p:nvSpPr>
          <p:spPr bwMode="auto">
            <a:xfrm>
              <a:off x="1628" y="3283"/>
              <a:ext cx="14" cy="16"/>
            </a:xfrm>
            <a:custGeom>
              <a:avLst/>
              <a:gdLst>
                <a:gd name="T0" fmla="*/ 5 w 26"/>
                <a:gd name="T1" fmla="*/ 188 h 25"/>
                <a:gd name="T2" fmla="*/ 0 w 26"/>
                <a:gd name="T3" fmla="*/ 0 h 25"/>
                <a:gd name="T4" fmla="*/ 18 w 26"/>
                <a:gd name="T5" fmla="*/ 0 h 25"/>
                <a:gd name="T6" fmla="*/ 25 w 26"/>
                <a:gd name="T7" fmla="*/ 188 h 25"/>
                <a:gd name="T8" fmla="*/ 5 w 26"/>
                <a:gd name="T9" fmla="*/ 188 h 25"/>
                <a:gd name="T10" fmla="*/ 0 60000 65536"/>
                <a:gd name="T11" fmla="*/ 0 60000 65536"/>
                <a:gd name="T12" fmla="*/ 0 60000 65536"/>
                <a:gd name="T13" fmla="*/ 0 60000 65536"/>
                <a:gd name="T14" fmla="*/ 0 60000 65536"/>
                <a:gd name="T15" fmla="*/ 0 w 26"/>
                <a:gd name="T16" fmla="*/ 0 h 25"/>
                <a:gd name="T17" fmla="*/ 26 w 26"/>
                <a:gd name="T18" fmla="*/ 25 h 25"/>
              </a:gdLst>
              <a:ahLst/>
              <a:cxnLst>
                <a:cxn ang="T10">
                  <a:pos x="T0" y="T1"/>
                </a:cxn>
                <a:cxn ang="T11">
                  <a:pos x="T2" y="T3"/>
                </a:cxn>
                <a:cxn ang="T12">
                  <a:pos x="T4" y="T5"/>
                </a:cxn>
                <a:cxn ang="T13">
                  <a:pos x="T6" y="T7"/>
                </a:cxn>
                <a:cxn ang="T14">
                  <a:pos x="T8" y="T9"/>
                </a:cxn>
              </a:cxnLst>
              <a:rect l="T15" t="T16" r="T17" b="T18"/>
              <a:pathLst>
                <a:path w="26" h="25">
                  <a:moveTo>
                    <a:pt x="6" y="25"/>
                  </a:moveTo>
                  <a:lnTo>
                    <a:pt x="0" y="0"/>
                  </a:lnTo>
                  <a:lnTo>
                    <a:pt x="19" y="0"/>
                  </a:lnTo>
                  <a:lnTo>
                    <a:pt x="26" y="25"/>
                  </a:lnTo>
                  <a:lnTo>
                    <a:pt x="6" y="25"/>
                  </a:lnTo>
                  <a:close/>
                </a:path>
              </a:pathLst>
            </a:custGeom>
            <a:solidFill>
              <a:srgbClr val="000000"/>
            </a:solidFill>
            <a:ln w="9525">
              <a:solidFill>
                <a:schemeClr val="tx1"/>
              </a:solidFill>
              <a:round/>
              <a:headEnd/>
              <a:tailEnd/>
            </a:ln>
          </p:spPr>
          <p:txBody>
            <a:bodyPr/>
            <a:lstStyle/>
            <a:p>
              <a:endParaRPr lang="nl-NL"/>
            </a:p>
          </p:txBody>
        </p:sp>
        <p:sp>
          <p:nvSpPr>
            <p:cNvPr id="15631" name="Freeform 265"/>
            <p:cNvSpPr>
              <a:spLocks/>
            </p:cNvSpPr>
            <p:nvPr/>
          </p:nvSpPr>
          <p:spPr bwMode="auto">
            <a:xfrm>
              <a:off x="1625" y="3253"/>
              <a:ext cx="13" cy="30"/>
            </a:xfrm>
            <a:custGeom>
              <a:avLst/>
              <a:gdLst>
                <a:gd name="T0" fmla="*/ 3 w 26"/>
                <a:gd name="T1" fmla="*/ 432 h 46"/>
                <a:gd name="T2" fmla="*/ 3 w 26"/>
                <a:gd name="T3" fmla="*/ 432 h 46"/>
                <a:gd name="T4" fmla="*/ 0 w 26"/>
                <a:gd name="T5" fmla="*/ 0 h 46"/>
                <a:gd name="T6" fmla="*/ 8 w 26"/>
                <a:gd name="T7" fmla="*/ 0 h 46"/>
                <a:gd name="T8" fmla="*/ 11 w 26"/>
                <a:gd name="T9" fmla="*/ 432 h 46"/>
                <a:gd name="T10" fmla="*/ 3 w 26"/>
                <a:gd name="T11" fmla="*/ 432 h 46"/>
                <a:gd name="T12" fmla="*/ 0 60000 65536"/>
                <a:gd name="T13" fmla="*/ 0 60000 65536"/>
                <a:gd name="T14" fmla="*/ 0 60000 65536"/>
                <a:gd name="T15" fmla="*/ 0 60000 65536"/>
                <a:gd name="T16" fmla="*/ 0 60000 65536"/>
                <a:gd name="T17" fmla="*/ 0 60000 65536"/>
                <a:gd name="T18" fmla="*/ 0 w 26"/>
                <a:gd name="T19" fmla="*/ 0 h 46"/>
                <a:gd name="T20" fmla="*/ 26 w 26"/>
                <a:gd name="T21" fmla="*/ 46 h 46"/>
              </a:gdLst>
              <a:ahLst/>
              <a:cxnLst>
                <a:cxn ang="T12">
                  <a:pos x="T0" y="T1"/>
                </a:cxn>
                <a:cxn ang="T13">
                  <a:pos x="T2" y="T3"/>
                </a:cxn>
                <a:cxn ang="T14">
                  <a:pos x="T4" y="T5"/>
                </a:cxn>
                <a:cxn ang="T15">
                  <a:pos x="T6" y="T7"/>
                </a:cxn>
                <a:cxn ang="T16">
                  <a:pos x="T8" y="T9"/>
                </a:cxn>
                <a:cxn ang="T17">
                  <a:pos x="T10" y="T11"/>
                </a:cxn>
              </a:cxnLst>
              <a:rect l="T18" t="T19" r="T20" b="T21"/>
              <a:pathLst>
                <a:path w="26" h="46">
                  <a:moveTo>
                    <a:pt x="7" y="46"/>
                  </a:moveTo>
                  <a:lnTo>
                    <a:pt x="7" y="46"/>
                  </a:lnTo>
                  <a:lnTo>
                    <a:pt x="0" y="0"/>
                  </a:lnTo>
                  <a:lnTo>
                    <a:pt x="20" y="0"/>
                  </a:lnTo>
                  <a:lnTo>
                    <a:pt x="26" y="46"/>
                  </a:lnTo>
                  <a:lnTo>
                    <a:pt x="7" y="46"/>
                  </a:lnTo>
                  <a:close/>
                </a:path>
              </a:pathLst>
            </a:custGeom>
            <a:solidFill>
              <a:srgbClr val="000000"/>
            </a:solidFill>
            <a:ln w="9525">
              <a:solidFill>
                <a:schemeClr val="tx1"/>
              </a:solidFill>
              <a:round/>
              <a:headEnd/>
              <a:tailEnd/>
            </a:ln>
          </p:spPr>
          <p:txBody>
            <a:bodyPr/>
            <a:lstStyle/>
            <a:p>
              <a:endParaRPr lang="nl-NL"/>
            </a:p>
          </p:txBody>
        </p:sp>
        <p:sp>
          <p:nvSpPr>
            <p:cNvPr id="15632" name="Freeform 266"/>
            <p:cNvSpPr>
              <a:spLocks/>
            </p:cNvSpPr>
            <p:nvPr/>
          </p:nvSpPr>
          <p:spPr bwMode="auto">
            <a:xfrm>
              <a:off x="1625" y="3215"/>
              <a:ext cx="13" cy="34"/>
            </a:xfrm>
            <a:custGeom>
              <a:avLst/>
              <a:gdLst>
                <a:gd name="T0" fmla="*/ 0 w 26"/>
                <a:gd name="T1" fmla="*/ 504 h 52"/>
                <a:gd name="T2" fmla="*/ 3 w 26"/>
                <a:gd name="T3" fmla="*/ 0 h 52"/>
                <a:gd name="T4" fmla="*/ 11 w 26"/>
                <a:gd name="T5" fmla="*/ 0 h 52"/>
                <a:gd name="T6" fmla="*/ 8 w 26"/>
                <a:gd name="T7" fmla="*/ 504 h 52"/>
                <a:gd name="T8" fmla="*/ 0 w 26"/>
                <a:gd name="T9" fmla="*/ 504 h 52"/>
                <a:gd name="T10" fmla="*/ 0 60000 65536"/>
                <a:gd name="T11" fmla="*/ 0 60000 65536"/>
                <a:gd name="T12" fmla="*/ 0 60000 65536"/>
                <a:gd name="T13" fmla="*/ 0 60000 65536"/>
                <a:gd name="T14" fmla="*/ 0 60000 65536"/>
                <a:gd name="T15" fmla="*/ 0 w 26"/>
                <a:gd name="T16" fmla="*/ 0 h 52"/>
                <a:gd name="T17" fmla="*/ 26 w 26"/>
                <a:gd name="T18" fmla="*/ 52 h 52"/>
              </a:gdLst>
              <a:ahLst/>
              <a:cxnLst>
                <a:cxn ang="T10">
                  <a:pos x="T0" y="T1"/>
                </a:cxn>
                <a:cxn ang="T11">
                  <a:pos x="T2" y="T3"/>
                </a:cxn>
                <a:cxn ang="T12">
                  <a:pos x="T4" y="T5"/>
                </a:cxn>
                <a:cxn ang="T13">
                  <a:pos x="T6" y="T7"/>
                </a:cxn>
                <a:cxn ang="T14">
                  <a:pos x="T8" y="T9"/>
                </a:cxn>
              </a:cxnLst>
              <a:rect l="T15" t="T16" r="T17" b="T18"/>
              <a:pathLst>
                <a:path w="26" h="52">
                  <a:moveTo>
                    <a:pt x="0" y="52"/>
                  </a:moveTo>
                  <a:lnTo>
                    <a:pt x="7" y="0"/>
                  </a:lnTo>
                  <a:lnTo>
                    <a:pt x="26" y="0"/>
                  </a:lnTo>
                  <a:lnTo>
                    <a:pt x="20" y="52"/>
                  </a:lnTo>
                  <a:lnTo>
                    <a:pt x="0" y="52"/>
                  </a:lnTo>
                  <a:close/>
                </a:path>
              </a:pathLst>
            </a:custGeom>
            <a:solidFill>
              <a:srgbClr val="000000"/>
            </a:solidFill>
            <a:ln w="9525">
              <a:solidFill>
                <a:schemeClr val="tx1"/>
              </a:solidFill>
              <a:round/>
              <a:headEnd/>
              <a:tailEnd/>
            </a:ln>
          </p:spPr>
          <p:txBody>
            <a:bodyPr/>
            <a:lstStyle/>
            <a:p>
              <a:endParaRPr lang="nl-NL"/>
            </a:p>
          </p:txBody>
        </p:sp>
        <p:sp>
          <p:nvSpPr>
            <p:cNvPr id="15633" name="Freeform 267"/>
            <p:cNvSpPr>
              <a:spLocks/>
            </p:cNvSpPr>
            <p:nvPr/>
          </p:nvSpPr>
          <p:spPr bwMode="auto">
            <a:xfrm>
              <a:off x="927" y="2270"/>
              <a:ext cx="16" cy="50"/>
            </a:xfrm>
            <a:custGeom>
              <a:avLst/>
              <a:gdLst>
                <a:gd name="T0" fmla="*/ 8 w 32"/>
                <a:gd name="T1" fmla="*/ 0 h 77"/>
                <a:gd name="T2" fmla="*/ 13 w 32"/>
                <a:gd name="T3" fmla="*/ 687 h 77"/>
                <a:gd name="T4" fmla="*/ 6 w 32"/>
                <a:gd name="T5" fmla="*/ 687 h 77"/>
                <a:gd name="T6" fmla="*/ 0 w 32"/>
                <a:gd name="T7" fmla="*/ 0 h 77"/>
                <a:gd name="T8" fmla="*/ 8 w 32"/>
                <a:gd name="T9" fmla="*/ 0 h 77"/>
                <a:gd name="T10" fmla="*/ 0 60000 65536"/>
                <a:gd name="T11" fmla="*/ 0 60000 65536"/>
                <a:gd name="T12" fmla="*/ 0 60000 65536"/>
                <a:gd name="T13" fmla="*/ 0 60000 65536"/>
                <a:gd name="T14" fmla="*/ 0 60000 65536"/>
                <a:gd name="T15" fmla="*/ 0 w 32"/>
                <a:gd name="T16" fmla="*/ 0 h 77"/>
                <a:gd name="T17" fmla="*/ 32 w 32"/>
                <a:gd name="T18" fmla="*/ 77 h 77"/>
              </a:gdLst>
              <a:ahLst/>
              <a:cxnLst>
                <a:cxn ang="T10">
                  <a:pos x="T0" y="T1"/>
                </a:cxn>
                <a:cxn ang="T11">
                  <a:pos x="T2" y="T3"/>
                </a:cxn>
                <a:cxn ang="T12">
                  <a:pos x="T4" y="T5"/>
                </a:cxn>
                <a:cxn ang="T13">
                  <a:pos x="T6" y="T7"/>
                </a:cxn>
                <a:cxn ang="T14">
                  <a:pos x="T8" y="T9"/>
                </a:cxn>
              </a:cxnLst>
              <a:rect l="T15" t="T16" r="T17" b="T18"/>
              <a:pathLst>
                <a:path w="32" h="77">
                  <a:moveTo>
                    <a:pt x="19" y="0"/>
                  </a:moveTo>
                  <a:lnTo>
                    <a:pt x="32" y="77"/>
                  </a:lnTo>
                  <a:lnTo>
                    <a:pt x="13" y="77"/>
                  </a:lnTo>
                  <a:lnTo>
                    <a:pt x="0" y="0"/>
                  </a:lnTo>
                  <a:lnTo>
                    <a:pt x="19" y="0"/>
                  </a:lnTo>
                  <a:close/>
                </a:path>
              </a:pathLst>
            </a:custGeom>
            <a:solidFill>
              <a:srgbClr val="000000"/>
            </a:solidFill>
            <a:ln w="9525">
              <a:solidFill>
                <a:schemeClr val="tx1"/>
              </a:solidFill>
              <a:round/>
              <a:headEnd/>
              <a:tailEnd/>
            </a:ln>
          </p:spPr>
          <p:txBody>
            <a:bodyPr/>
            <a:lstStyle/>
            <a:p>
              <a:endParaRPr lang="nl-NL"/>
            </a:p>
          </p:txBody>
        </p:sp>
        <p:sp>
          <p:nvSpPr>
            <p:cNvPr id="15634" name="Freeform 268"/>
            <p:cNvSpPr>
              <a:spLocks/>
            </p:cNvSpPr>
            <p:nvPr/>
          </p:nvSpPr>
          <p:spPr bwMode="auto">
            <a:xfrm>
              <a:off x="940" y="2350"/>
              <a:ext cx="17" cy="50"/>
            </a:xfrm>
            <a:custGeom>
              <a:avLst/>
              <a:gdLst>
                <a:gd name="T0" fmla="*/ 15 w 32"/>
                <a:gd name="T1" fmla="*/ 0 h 77"/>
                <a:gd name="T2" fmla="*/ 26 w 32"/>
                <a:gd name="T3" fmla="*/ 687 h 77"/>
                <a:gd name="T4" fmla="*/ 11 w 32"/>
                <a:gd name="T5" fmla="*/ 687 h 77"/>
                <a:gd name="T6" fmla="*/ 0 w 32"/>
                <a:gd name="T7" fmla="*/ 0 h 77"/>
                <a:gd name="T8" fmla="*/ 15 w 32"/>
                <a:gd name="T9" fmla="*/ 0 h 77"/>
                <a:gd name="T10" fmla="*/ 0 60000 65536"/>
                <a:gd name="T11" fmla="*/ 0 60000 65536"/>
                <a:gd name="T12" fmla="*/ 0 60000 65536"/>
                <a:gd name="T13" fmla="*/ 0 60000 65536"/>
                <a:gd name="T14" fmla="*/ 0 60000 65536"/>
                <a:gd name="T15" fmla="*/ 0 w 32"/>
                <a:gd name="T16" fmla="*/ 0 h 77"/>
                <a:gd name="T17" fmla="*/ 32 w 32"/>
                <a:gd name="T18" fmla="*/ 77 h 77"/>
              </a:gdLst>
              <a:ahLst/>
              <a:cxnLst>
                <a:cxn ang="T10">
                  <a:pos x="T0" y="T1"/>
                </a:cxn>
                <a:cxn ang="T11">
                  <a:pos x="T2" y="T3"/>
                </a:cxn>
                <a:cxn ang="T12">
                  <a:pos x="T4" y="T5"/>
                </a:cxn>
                <a:cxn ang="T13">
                  <a:pos x="T6" y="T7"/>
                </a:cxn>
                <a:cxn ang="T14">
                  <a:pos x="T8" y="T9"/>
                </a:cxn>
              </a:cxnLst>
              <a:rect l="T15" t="T16" r="T17" b="T18"/>
              <a:pathLst>
                <a:path w="32" h="77">
                  <a:moveTo>
                    <a:pt x="19" y="0"/>
                  </a:moveTo>
                  <a:lnTo>
                    <a:pt x="32" y="77"/>
                  </a:lnTo>
                  <a:lnTo>
                    <a:pt x="13" y="77"/>
                  </a:lnTo>
                  <a:lnTo>
                    <a:pt x="0" y="0"/>
                  </a:lnTo>
                  <a:lnTo>
                    <a:pt x="19" y="0"/>
                  </a:lnTo>
                  <a:close/>
                </a:path>
              </a:pathLst>
            </a:custGeom>
            <a:solidFill>
              <a:srgbClr val="000000"/>
            </a:solidFill>
            <a:ln w="9525">
              <a:solidFill>
                <a:schemeClr val="tx1"/>
              </a:solidFill>
              <a:round/>
              <a:headEnd/>
              <a:tailEnd/>
            </a:ln>
          </p:spPr>
          <p:txBody>
            <a:bodyPr/>
            <a:lstStyle/>
            <a:p>
              <a:endParaRPr lang="nl-NL"/>
            </a:p>
          </p:txBody>
        </p:sp>
        <p:sp>
          <p:nvSpPr>
            <p:cNvPr id="15635" name="Freeform 269"/>
            <p:cNvSpPr>
              <a:spLocks/>
            </p:cNvSpPr>
            <p:nvPr/>
          </p:nvSpPr>
          <p:spPr bwMode="auto">
            <a:xfrm>
              <a:off x="954" y="2429"/>
              <a:ext cx="17" cy="51"/>
            </a:xfrm>
            <a:custGeom>
              <a:avLst/>
              <a:gdLst>
                <a:gd name="T0" fmla="*/ 15 w 32"/>
                <a:gd name="T1" fmla="*/ 0 h 78"/>
                <a:gd name="T2" fmla="*/ 26 w 32"/>
                <a:gd name="T3" fmla="*/ 757 h 78"/>
                <a:gd name="T4" fmla="*/ 11 w 32"/>
                <a:gd name="T5" fmla="*/ 757 h 78"/>
                <a:gd name="T6" fmla="*/ 0 w 32"/>
                <a:gd name="T7" fmla="*/ 0 h 78"/>
                <a:gd name="T8" fmla="*/ 15 w 32"/>
                <a:gd name="T9" fmla="*/ 0 h 78"/>
                <a:gd name="T10" fmla="*/ 0 60000 65536"/>
                <a:gd name="T11" fmla="*/ 0 60000 65536"/>
                <a:gd name="T12" fmla="*/ 0 60000 65536"/>
                <a:gd name="T13" fmla="*/ 0 60000 65536"/>
                <a:gd name="T14" fmla="*/ 0 60000 65536"/>
                <a:gd name="T15" fmla="*/ 0 w 32"/>
                <a:gd name="T16" fmla="*/ 0 h 78"/>
                <a:gd name="T17" fmla="*/ 32 w 32"/>
                <a:gd name="T18" fmla="*/ 78 h 78"/>
              </a:gdLst>
              <a:ahLst/>
              <a:cxnLst>
                <a:cxn ang="T10">
                  <a:pos x="T0" y="T1"/>
                </a:cxn>
                <a:cxn ang="T11">
                  <a:pos x="T2" y="T3"/>
                </a:cxn>
                <a:cxn ang="T12">
                  <a:pos x="T4" y="T5"/>
                </a:cxn>
                <a:cxn ang="T13">
                  <a:pos x="T6" y="T7"/>
                </a:cxn>
                <a:cxn ang="T14">
                  <a:pos x="T8" y="T9"/>
                </a:cxn>
              </a:cxnLst>
              <a:rect l="T15" t="T16" r="T17" b="T18"/>
              <a:pathLst>
                <a:path w="32" h="78">
                  <a:moveTo>
                    <a:pt x="19" y="0"/>
                  </a:moveTo>
                  <a:lnTo>
                    <a:pt x="32" y="78"/>
                  </a:lnTo>
                  <a:lnTo>
                    <a:pt x="13" y="78"/>
                  </a:lnTo>
                  <a:lnTo>
                    <a:pt x="0" y="0"/>
                  </a:lnTo>
                  <a:lnTo>
                    <a:pt x="19" y="0"/>
                  </a:lnTo>
                  <a:close/>
                </a:path>
              </a:pathLst>
            </a:custGeom>
            <a:solidFill>
              <a:srgbClr val="000000"/>
            </a:solidFill>
            <a:ln w="9525">
              <a:solidFill>
                <a:schemeClr val="tx1"/>
              </a:solidFill>
              <a:round/>
              <a:headEnd/>
              <a:tailEnd/>
            </a:ln>
          </p:spPr>
          <p:txBody>
            <a:bodyPr/>
            <a:lstStyle/>
            <a:p>
              <a:endParaRPr lang="nl-NL"/>
            </a:p>
          </p:txBody>
        </p:sp>
        <p:sp>
          <p:nvSpPr>
            <p:cNvPr id="15636" name="Freeform 270"/>
            <p:cNvSpPr>
              <a:spLocks/>
            </p:cNvSpPr>
            <p:nvPr/>
          </p:nvSpPr>
          <p:spPr bwMode="auto">
            <a:xfrm>
              <a:off x="967" y="2509"/>
              <a:ext cx="17" cy="51"/>
            </a:xfrm>
            <a:custGeom>
              <a:avLst/>
              <a:gdLst>
                <a:gd name="T0" fmla="*/ 15 w 32"/>
                <a:gd name="T1" fmla="*/ 0 h 78"/>
                <a:gd name="T2" fmla="*/ 26 w 32"/>
                <a:gd name="T3" fmla="*/ 757 h 78"/>
                <a:gd name="T4" fmla="*/ 11 w 32"/>
                <a:gd name="T5" fmla="*/ 757 h 78"/>
                <a:gd name="T6" fmla="*/ 0 w 32"/>
                <a:gd name="T7" fmla="*/ 0 h 78"/>
                <a:gd name="T8" fmla="*/ 15 w 32"/>
                <a:gd name="T9" fmla="*/ 0 h 78"/>
                <a:gd name="T10" fmla="*/ 0 60000 65536"/>
                <a:gd name="T11" fmla="*/ 0 60000 65536"/>
                <a:gd name="T12" fmla="*/ 0 60000 65536"/>
                <a:gd name="T13" fmla="*/ 0 60000 65536"/>
                <a:gd name="T14" fmla="*/ 0 60000 65536"/>
                <a:gd name="T15" fmla="*/ 0 w 32"/>
                <a:gd name="T16" fmla="*/ 0 h 78"/>
                <a:gd name="T17" fmla="*/ 32 w 32"/>
                <a:gd name="T18" fmla="*/ 78 h 78"/>
              </a:gdLst>
              <a:ahLst/>
              <a:cxnLst>
                <a:cxn ang="T10">
                  <a:pos x="T0" y="T1"/>
                </a:cxn>
                <a:cxn ang="T11">
                  <a:pos x="T2" y="T3"/>
                </a:cxn>
                <a:cxn ang="T12">
                  <a:pos x="T4" y="T5"/>
                </a:cxn>
                <a:cxn ang="T13">
                  <a:pos x="T6" y="T7"/>
                </a:cxn>
                <a:cxn ang="T14">
                  <a:pos x="T8" y="T9"/>
                </a:cxn>
              </a:cxnLst>
              <a:rect l="T15" t="T16" r="T17" b="T18"/>
              <a:pathLst>
                <a:path w="32" h="78">
                  <a:moveTo>
                    <a:pt x="19" y="0"/>
                  </a:moveTo>
                  <a:lnTo>
                    <a:pt x="32" y="78"/>
                  </a:lnTo>
                  <a:lnTo>
                    <a:pt x="13" y="78"/>
                  </a:lnTo>
                  <a:lnTo>
                    <a:pt x="0" y="0"/>
                  </a:lnTo>
                  <a:lnTo>
                    <a:pt x="19" y="0"/>
                  </a:lnTo>
                  <a:close/>
                </a:path>
              </a:pathLst>
            </a:custGeom>
            <a:solidFill>
              <a:srgbClr val="000000"/>
            </a:solidFill>
            <a:ln w="9525">
              <a:solidFill>
                <a:schemeClr val="tx1"/>
              </a:solidFill>
              <a:round/>
              <a:headEnd/>
              <a:tailEnd/>
            </a:ln>
          </p:spPr>
          <p:txBody>
            <a:bodyPr/>
            <a:lstStyle/>
            <a:p>
              <a:endParaRPr lang="nl-NL"/>
            </a:p>
          </p:txBody>
        </p:sp>
        <p:sp>
          <p:nvSpPr>
            <p:cNvPr id="15637" name="Freeform 271"/>
            <p:cNvSpPr>
              <a:spLocks/>
            </p:cNvSpPr>
            <p:nvPr/>
          </p:nvSpPr>
          <p:spPr bwMode="auto">
            <a:xfrm>
              <a:off x="981" y="2589"/>
              <a:ext cx="17" cy="51"/>
            </a:xfrm>
            <a:custGeom>
              <a:avLst/>
              <a:gdLst>
                <a:gd name="T0" fmla="*/ 15 w 32"/>
                <a:gd name="T1" fmla="*/ 0 h 78"/>
                <a:gd name="T2" fmla="*/ 26 w 32"/>
                <a:gd name="T3" fmla="*/ 757 h 78"/>
                <a:gd name="T4" fmla="*/ 10 w 32"/>
                <a:gd name="T5" fmla="*/ 757 h 78"/>
                <a:gd name="T6" fmla="*/ 0 w 32"/>
                <a:gd name="T7" fmla="*/ 0 h 78"/>
                <a:gd name="T8" fmla="*/ 15 w 32"/>
                <a:gd name="T9" fmla="*/ 0 h 78"/>
                <a:gd name="T10" fmla="*/ 0 60000 65536"/>
                <a:gd name="T11" fmla="*/ 0 60000 65536"/>
                <a:gd name="T12" fmla="*/ 0 60000 65536"/>
                <a:gd name="T13" fmla="*/ 0 60000 65536"/>
                <a:gd name="T14" fmla="*/ 0 60000 65536"/>
                <a:gd name="T15" fmla="*/ 0 w 32"/>
                <a:gd name="T16" fmla="*/ 0 h 78"/>
                <a:gd name="T17" fmla="*/ 32 w 32"/>
                <a:gd name="T18" fmla="*/ 78 h 78"/>
              </a:gdLst>
              <a:ahLst/>
              <a:cxnLst>
                <a:cxn ang="T10">
                  <a:pos x="T0" y="T1"/>
                </a:cxn>
                <a:cxn ang="T11">
                  <a:pos x="T2" y="T3"/>
                </a:cxn>
                <a:cxn ang="T12">
                  <a:pos x="T4" y="T5"/>
                </a:cxn>
                <a:cxn ang="T13">
                  <a:pos x="T6" y="T7"/>
                </a:cxn>
                <a:cxn ang="T14">
                  <a:pos x="T8" y="T9"/>
                </a:cxn>
              </a:cxnLst>
              <a:rect l="T15" t="T16" r="T17" b="T18"/>
              <a:pathLst>
                <a:path w="32" h="78">
                  <a:moveTo>
                    <a:pt x="19" y="0"/>
                  </a:moveTo>
                  <a:lnTo>
                    <a:pt x="32" y="78"/>
                  </a:lnTo>
                  <a:lnTo>
                    <a:pt x="12" y="78"/>
                  </a:lnTo>
                  <a:lnTo>
                    <a:pt x="0" y="0"/>
                  </a:lnTo>
                  <a:lnTo>
                    <a:pt x="19" y="0"/>
                  </a:lnTo>
                  <a:close/>
                </a:path>
              </a:pathLst>
            </a:custGeom>
            <a:solidFill>
              <a:srgbClr val="000000"/>
            </a:solidFill>
            <a:ln w="9525">
              <a:solidFill>
                <a:schemeClr val="tx1"/>
              </a:solidFill>
              <a:round/>
              <a:headEnd/>
              <a:tailEnd/>
            </a:ln>
          </p:spPr>
          <p:txBody>
            <a:bodyPr/>
            <a:lstStyle/>
            <a:p>
              <a:endParaRPr lang="nl-NL"/>
            </a:p>
          </p:txBody>
        </p:sp>
        <p:sp>
          <p:nvSpPr>
            <p:cNvPr id="15638" name="Freeform 272"/>
            <p:cNvSpPr>
              <a:spLocks/>
            </p:cNvSpPr>
            <p:nvPr/>
          </p:nvSpPr>
          <p:spPr bwMode="auto">
            <a:xfrm>
              <a:off x="994" y="2669"/>
              <a:ext cx="17" cy="50"/>
            </a:xfrm>
            <a:custGeom>
              <a:avLst/>
              <a:gdLst>
                <a:gd name="T0" fmla="*/ 11 w 33"/>
                <a:gd name="T1" fmla="*/ 0 h 77"/>
                <a:gd name="T2" fmla="*/ 19 w 33"/>
                <a:gd name="T3" fmla="*/ 687 h 77"/>
                <a:gd name="T4" fmla="*/ 7 w 33"/>
                <a:gd name="T5" fmla="*/ 687 h 77"/>
                <a:gd name="T6" fmla="*/ 0 w 33"/>
                <a:gd name="T7" fmla="*/ 0 h 77"/>
                <a:gd name="T8" fmla="*/ 11 w 33"/>
                <a:gd name="T9" fmla="*/ 0 h 77"/>
                <a:gd name="T10" fmla="*/ 0 60000 65536"/>
                <a:gd name="T11" fmla="*/ 0 60000 65536"/>
                <a:gd name="T12" fmla="*/ 0 60000 65536"/>
                <a:gd name="T13" fmla="*/ 0 60000 65536"/>
                <a:gd name="T14" fmla="*/ 0 60000 65536"/>
                <a:gd name="T15" fmla="*/ 0 w 33"/>
                <a:gd name="T16" fmla="*/ 0 h 77"/>
                <a:gd name="T17" fmla="*/ 33 w 33"/>
                <a:gd name="T18" fmla="*/ 77 h 77"/>
              </a:gdLst>
              <a:ahLst/>
              <a:cxnLst>
                <a:cxn ang="T10">
                  <a:pos x="T0" y="T1"/>
                </a:cxn>
                <a:cxn ang="T11">
                  <a:pos x="T2" y="T3"/>
                </a:cxn>
                <a:cxn ang="T12">
                  <a:pos x="T4" y="T5"/>
                </a:cxn>
                <a:cxn ang="T13">
                  <a:pos x="T6" y="T7"/>
                </a:cxn>
                <a:cxn ang="T14">
                  <a:pos x="T8" y="T9"/>
                </a:cxn>
              </a:cxnLst>
              <a:rect l="T15" t="T16" r="T17" b="T18"/>
              <a:pathLst>
                <a:path w="33" h="77">
                  <a:moveTo>
                    <a:pt x="20" y="0"/>
                  </a:moveTo>
                  <a:lnTo>
                    <a:pt x="33" y="77"/>
                  </a:lnTo>
                  <a:lnTo>
                    <a:pt x="13" y="77"/>
                  </a:lnTo>
                  <a:lnTo>
                    <a:pt x="0" y="0"/>
                  </a:lnTo>
                  <a:lnTo>
                    <a:pt x="20" y="0"/>
                  </a:lnTo>
                  <a:close/>
                </a:path>
              </a:pathLst>
            </a:custGeom>
            <a:solidFill>
              <a:srgbClr val="000000"/>
            </a:solidFill>
            <a:ln w="9525">
              <a:solidFill>
                <a:schemeClr val="tx1"/>
              </a:solidFill>
              <a:round/>
              <a:headEnd/>
              <a:tailEnd/>
            </a:ln>
          </p:spPr>
          <p:txBody>
            <a:bodyPr/>
            <a:lstStyle/>
            <a:p>
              <a:endParaRPr lang="nl-NL"/>
            </a:p>
          </p:txBody>
        </p:sp>
        <p:sp>
          <p:nvSpPr>
            <p:cNvPr id="15639" name="Freeform 273"/>
            <p:cNvSpPr>
              <a:spLocks/>
            </p:cNvSpPr>
            <p:nvPr/>
          </p:nvSpPr>
          <p:spPr bwMode="auto">
            <a:xfrm>
              <a:off x="1005" y="2749"/>
              <a:ext cx="20" cy="50"/>
            </a:xfrm>
            <a:custGeom>
              <a:avLst/>
              <a:gdLst>
                <a:gd name="T0" fmla="*/ 10 w 39"/>
                <a:gd name="T1" fmla="*/ 0 h 77"/>
                <a:gd name="T2" fmla="*/ 21 w 39"/>
                <a:gd name="T3" fmla="*/ 687 h 77"/>
                <a:gd name="T4" fmla="*/ 10 w 39"/>
                <a:gd name="T5" fmla="*/ 687 h 77"/>
                <a:gd name="T6" fmla="*/ 0 w 39"/>
                <a:gd name="T7" fmla="*/ 0 h 77"/>
                <a:gd name="T8" fmla="*/ 10 w 39"/>
                <a:gd name="T9" fmla="*/ 0 h 77"/>
                <a:gd name="T10" fmla="*/ 0 60000 65536"/>
                <a:gd name="T11" fmla="*/ 0 60000 65536"/>
                <a:gd name="T12" fmla="*/ 0 60000 65536"/>
                <a:gd name="T13" fmla="*/ 0 60000 65536"/>
                <a:gd name="T14" fmla="*/ 0 60000 65536"/>
                <a:gd name="T15" fmla="*/ 0 w 39"/>
                <a:gd name="T16" fmla="*/ 0 h 77"/>
                <a:gd name="T17" fmla="*/ 39 w 39"/>
                <a:gd name="T18" fmla="*/ 77 h 77"/>
              </a:gdLst>
              <a:ahLst/>
              <a:cxnLst>
                <a:cxn ang="T10">
                  <a:pos x="T0" y="T1"/>
                </a:cxn>
                <a:cxn ang="T11">
                  <a:pos x="T2" y="T3"/>
                </a:cxn>
                <a:cxn ang="T12">
                  <a:pos x="T4" y="T5"/>
                </a:cxn>
                <a:cxn ang="T13">
                  <a:pos x="T6" y="T7"/>
                </a:cxn>
                <a:cxn ang="T14">
                  <a:pos x="T8" y="T9"/>
                </a:cxn>
              </a:cxnLst>
              <a:rect l="T15" t="T16" r="T17" b="T18"/>
              <a:pathLst>
                <a:path w="39" h="77">
                  <a:moveTo>
                    <a:pt x="19" y="0"/>
                  </a:moveTo>
                  <a:lnTo>
                    <a:pt x="39" y="77"/>
                  </a:lnTo>
                  <a:lnTo>
                    <a:pt x="19" y="77"/>
                  </a:lnTo>
                  <a:lnTo>
                    <a:pt x="0" y="0"/>
                  </a:lnTo>
                  <a:lnTo>
                    <a:pt x="19" y="0"/>
                  </a:lnTo>
                  <a:close/>
                </a:path>
              </a:pathLst>
            </a:custGeom>
            <a:solidFill>
              <a:srgbClr val="000000"/>
            </a:solidFill>
            <a:ln w="9525">
              <a:solidFill>
                <a:schemeClr val="tx1"/>
              </a:solidFill>
              <a:round/>
              <a:headEnd/>
              <a:tailEnd/>
            </a:ln>
          </p:spPr>
          <p:txBody>
            <a:bodyPr/>
            <a:lstStyle/>
            <a:p>
              <a:endParaRPr lang="nl-NL"/>
            </a:p>
          </p:txBody>
        </p:sp>
        <p:sp>
          <p:nvSpPr>
            <p:cNvPr id="15640" name="Freeform 274"/>
            <p:cNvSpPr>
              <a:spLocks/>
            </p:cNvSpPr>
            <p:nvPr/>
          </p:nvSpPr>
          <p:spPr bwMode="auto">
            <a:xfrm>
              <a:off x="1018" y="2828"/>
              <a:ext cx="20" cy="51"/>
            </a:xfrm>
            <a:custGeom>
              <a:avLst/>
              <a:gdLst>
                <a:gd name="T0" fmla="*/ 14 w 38"/>
                <a:gd name="T1" fmla="*/ 0 h 78"/>
                <a:gd name="T2" fmla="*/ 27 w 38"/>
                <a:gd name="T3" fmla="*/ 757 h 78"/>
                <a:gd name="T4" fmla="*/ 14 w 38"/>
                <a:gd name="T5" fmla="*/ 757 h 78"/>
                <a:gd name="T6" fmla="*/ 0 w 38"/>
                <a:gd name="T7" fmla="*/ 0 h 78"/>
                <a:gd name="T8" fmla="*/ 14 w 38"/>
                <a:gd name="T9" fmla="*/ 0 h 78"/>
                <a:gd name="T10" fmla="*/ 0 60000 65536"/>
                <a:gd name="T11" fmla="*/ 0 60000 65536"/>
                <a:gd name="T12" fmla="*/ 0 60000 65536"/>
                <a:gd name="T13" fmla="*/ 0 60000 65536"/>
                <a:gd name="T14" fmla="*/ 0 60000 65536"/>
                <a:gd name="T15" fmla="*/ 0 w 38"/>
                <a:gd name="T16" fmla="*/ 0 h 78"/>
                <a:gd name="T17" fmla="*/ 38 w 38"/>
                <a:gd name="T18" fmla="*/ 78 h 78"/>
              </a:gdLst>
              <a:ahLst/>
              <a:cxnLst>
                <a:cxn ang="T10">
                  <a:pos x="T0" y="T1"/>
                </a:cxn>
                <a:cxn ang="T11">
                  <a:pos x="T2" y="T3"/>
                </a:cxn>
                <a:cxn ang="T12">
                  <a:pos x="T4" y="T5"/>
                </a:cxn>
                <a:cxn ang="T13">
                  <a:pos x="T6" y="T7"/>
                </a:cxn>
                <a:cxn ang="T14">
                  <a:pos x="T8" y="T9"/>
                </a:cxn>
              </a:cxnLst>
              <a:rect l="T15" t="T16" r="T17" b="T18"/>
              <a:pathLst>
                <a:path w="38" h="78">
                  <a:moveTo>
                    <a:pt x="19" y="0"/>
                  </a:moveTo>
                  <a:lnTo>
                    <a:pt x="38" y="78"/>
                  </a:lnTo>
                  <a:lnTo>
                    <a:pt x="19" y="78"/>
                  </a:lnTo>
                  <a:lnTo>
                    <a:pt x="0" y="0"/>
                  </a:lnTo>
                  <a:lnTo>
                    <a:pt x="19" y="0"/>
                  </a:lnTo>
                  <a:close/>
                </a:path>
              </a:pathLst>
            </a:custGeom>
            <a:solidFill>
              <a:srgbClr val="000000"/>
            </a:solidFill>
            <a:ln w="9525">
              <a:solidFill>
                <a:schemeClr val="tx1"/>
              </a:solidFill>
              <a:round/>
              <a:headEnd/>
              <a:tailEnd/>
            </a:ln>
          </p:spPr>
          <p:txBody>
            <a:bodyPr/>
            <a:lstStyle/>
            <a:p>
              <a:endParaRPr lang="nl-NL"/>
            </a:p>
          </p:txBody>
        </p:sp>
        <p:sp>
          <p:nvSpPr>
            <p:cNvPr id="15641" name="Freeform 275"/>
            <p:cNvSpPr>
              <a:spLocks/>
            </p:cNvSpPr>
            <p:nvPr/>
          </p:nvSpPr>
          <p:spPr bwMode="auto">
            <a:xfrm>
              <a:off x="1032" y="2908"/>
              <a:ext cx="20" cy="51"/>
            </a:xfrm>
            <a:custGeom>
              <a:avLst/>
              <a:gdLst>
                <a:gd name="T0" fmla="*/ 14 w 38"/>
                <a:gd name="T1" fmla="*/ 0 h 78"/>
                <a:gd name="T2" fmla="*/ 27 w 38"/>
                <a:gd name="T3" fmla="*/ 757 h 78"/>
                <a:gd name="T4" fmla="*/ 14 w 38"/>
                <a:gd name="T5" fmla="*/ 757 h 78"/>
                <a:gd name="T6" fmla="*/ 0 w 38"/>
                <a:gd name="T7" fmla="*/ 0 h 78"/>
                <a:gd name="T8" fmla="*/ 14 w 38"/>
                <a:gd name="T9" fmla="*/ 0 h 78"/>
                <a:gd name="T10" fmla="*/ 0 60000 65536"/>
                <a:gd name="T11" fmla="*/ 0 60000 65536"/>
                <a:gd name="T12" fmla="*/ 0 60000 65536"/>
                <a:gd name="T13" fmla="*/ 0 60000 65536"/>
                <a:gd name="T14" fmla="*/ 0 60000 65536"/>
                <a:gd name="T15" fmla="*/ 0 w 38"/>
                <a:gd name="T16" fmla="*/ 0 h 78"/>
                <a:gd name="T17" fmla="*/ 38 w 38"/>
                <a:gd name="T18" fmla="*/ 78 h 78"/>
              </a:gdLst>
              <a:ahLst/>
              <a:cxnLst>
                <a:cxn ang="T10">
                  <a:pos x="T0" y="T1"/>
                </a:cxn>
                <a:cxn ang="T11">
                  <a:pos x="T2" y="T3"/>
                </a:cxn>
                <a:cxn ang="T12">
                  <a:pos x="T4" y="T5"/>
                </a:cxn>
                <a:cxn ang="T13">
                  <a:pos x="T6" y="T7"/>
                </a:cxn>
                <a:cxn ang="T14">
                  <a:pos x="T8" y="T9"/>
                </a:cxn>
              </a:cxnLst>
              <a:rect l="T15" t="T16" r="T17" b="T18"/>
              <a:pathLst>
                <a:path w="38" h="78">
                  <a:moveTo>
                    <a:pt x="19" y="0"/>
                  </a:moveTo>
                  <a:lnTo>
                    <a:pt x="38" y="78"/>
                  </a:lnTo>
                  <a:lnTo>
                    <a:pt x="19" y="78"/>
                  </a:lnTo>
                  <a:lnTo>
                    <a:pt x="0" y="0"/>
                  </a:lnTo>
                  <a:lnTo>
                    <a:pt x="19" y="0"/>
                  </a:lnTo>
                  <a:close/>
                </a:path>
              </a:pathLst>
            </a:custGeom>
            <a:solidFill>
              <a:srgbClr val="000000"/>
            </a:solidFill>
            <a:ln w="9525">
              <a:solidFill>
                <a:schemeClr val="tx1"/>
              </a:solidFill>
              <a:round/>
              <a:headEnd/>
              <a:tailEnd/>
            </a:ln>
          </p:spPr>
          <p:txBody>
            <a:bodyPr/>
            <a:lstStyle/>
            <a:p>
              <a:endParaRPr lang="nl-NL"/>
            </a:p>
          </p:txBody>
        </p:sp>
        <p:sp>
          <p:nvSpPr>
            <p:cNvPr id="15642" name="Freeform 276"/>
            <p:cNvSpPr>
              <a:spLocks/>
            </p:cNvSpPr>
            <p:nvPr/>
          </p:nvSpPr>
          <p:spPr bwMode="auto">
            <a:xfrm>
              <a:off x="1045" y="2988"/>
              <a:ext cx="20" cy="51"/>
            </a:xfrm>
            <a:custGeom>
              <a:avLst/>
              <a:gdLst>
                <a:gd name="T0" fmla="*/ 11 w 39"/>
                <a:gd name="T1" fmla="*/ 0 h 78"/>
                <a:gd name="T2" fmla="*/ 21 w 39"/>
                <a:gd name="T3" fmla="*/ 757 h 78"/>
                <a:gd name="T4" fmla="*/ 11 w 39"/>
                <a:gd name="T5" fmla="*/ 757 h 78"/>
                <a:gd name="T6" fmla="*/ 0 w 39"/>
                <a:gd name="T7" fmla="*/ 0 h 78"/>
                <a:gd name="T8" fmla="*/ 11 w 39"/>
                <a:gd name="T9" fmla="*/ 0 h 78"/>
                <a:gd name="T10" fmla="*/ 0 60000 65536"/>
                <a:gd name="T11" fmla="*/ 0 60000 65536"/>
                <a:gd name="T12" fmla="*/ 0 60000 65536"/>
                <a:gd name="T13" fmla="*/ 0 60000 65536"/>
                <a:gd name="T14" fmla="*/ 0 60000 65536"/>
                <a:gd name="T15" fmla="*/ 0 w 39"/>
                <a:gd name="T16" fmla="*/ 0 h 78"/>
                <a:gd name="T17" fmla="*/ 39 w 39"/>
                <a:gd name="T18" fmla="*/ 78 h 78"/>
              </a:gdLst>
              <a:ahLst/>
              <a:cxnLst>
                <a:cxn ang="T10">
                  <a:pos x="T0" y="T1"/>
                </a:cxn>
                <a:cxn ang="T11">
                  <a:pos x="T2" y="T3"/>
                </a:cxn>
                <a:cxn ang="T12">
                  <a:pos x="T4" y="T5"/>
                </a:cxn>
                <a:cxn ang="T13">
                  <a:pos x="T6" y="T7"/>
                </a:cxn>
                <a:cxn ang="T14">
                  <a:pos x="T8" y="T9"/>
                </a:cxn>
              </a:cxnLst>
              <a:rect l="T15" t="T16" r="T17" b="T18"/>
              <a:pathLst>
                <a:path w="39" h="78">
                  <a:moveTo>
                    <a:pt x="20" y="0"/>
                  </a:moveTo>
                  <a:lnTo>
                    <a:pt x="39" y="78"/>
                  </a:lnTo>
                  <a:lnTo>
                    <a:pt x="20" y="78"/>
                  </a:lnTo>
                  <a:lnTo>
                    <a:pt x="0" y="0"/>
                  </a:lnTo>
                  <a:lnTo>
                    <a:pt x="20" y="0"/>
                  </a:lnTo>
                  <a:close/>
                </a:path>
              </a:pathLst>
            </a:custGeom>
            <a:solidFill>
              <a:srgbClr val="000000"/>
            </a:solidFill>
            <a:ln w="9525">
              <a:solidFill>
                <a:schemeClr val="tx1"/>
              </a:solidFill>
              <a:round/>
              <a:headEnd/>
              <a:tailEnd/>
            </a:ln>
          </p:spPr>
          <p:txBody>
            <a:bodyPr/>
            <a:lstStyle/>
            <a:p>
              <a:endParaRPr lang="nl-NL"/>
            </a:p>
          </p:txBody>
        </p:sp>
        <p:sp>
          <p:nvSpPr>
            <p:cNvPr id="15643" name="Freeform 277"/>
            <p:cNvSpPr>
              <a:spLocks/>
            </p:cNvSpPr>
            <p:nvPr/>
          </p:nvSpPr>
          <p:spPr bwMode="auto">
            <a:xfrm>
              <a:off x="1059" y="3068"/>
              <a:ext cx="17" cy="50"/>
            </a:xfrm>
            <a:custGeom>
              <a:avLst/>
              <a:gdLst>
                <a:gd name="T0" fmla="*/ 11 w 33"/>
                <a:gd name="T1" fmla="*/ 0 h 77"/>
                <a:gd name="T2" fmla="*/ 19 w 33"/>
                <a:gd name="T3" fmla="*/ 687 h 77"/>
                <a:gd name="T4" fmla="*/ 7 w 33"/>
                <a:gd name="T5" fmla="*/ 687 h 77"/>
                <a:gd name="T6" fmla="*/ 0 w 33"/>
                <a:gd name="T7" fmla="*/ 0 h 77"/>
                <a:gd name="T8" fmla="*/ 11 w 33"/>
                <a:gd name="T9" fmla="*/ 0 h 77"/>
                <a:gd name="T10" fmla="*/ 0 60000 65536"/>
                <a:gd name="T11" fmla="*/ 0 60000 65536"/>
                <a:gd name="T12" fmla="*/ 0 60000 65536"/>
                <a:gd name="T13" fmla="*/ 0 60000 65536"/>
                <a:gd name="T14" fmla="*/ 0 60000 65536"/>
                <a:gd name="T15" fmla="*/ 0 w 33"/>
                <a:gd name="T16" fmla="*/ 0 h 77"/>
                <a:gd name="T17" fmla="*/ 33 w 33"/>
                <a:gd name="T18" fmla="*/ 77 h 77"/>
              </a:gdLst>
              <a:ahLst/>
              <a:cxnLst>
                <a:cxn ang="T10">
                  <a:pos x="T0" y="T1"/>
                </a:cxn>
                <a:cxn ang="T11">
                  <a:pos x="T2" y="T3"/>
                </a:cxn>
                <a:cxn ang="T12">
                  <a:pos x="T4" y="T5"/>
                </a:cxn>
                <a:cxn ang="T13">
                  <a:pos x="T6" y="T7"/>
                </a:cxn>
                <a:cxn ang="T14">
                  <a:pos x="T8" y="T9"/>
                </a:cxn>
              </a:cxnLst>
              <a:rect l="T15" t="T16" r="T17" b="T18"/>
              <a:pathLst>
                <a:path w="33" h="77">
                  <a:moveTo>
                    <a:pt x="20" y="0"/>
                  </a:moveTo>
                  <a:lnTo>
                    <a:pt x="33" y="77"/>
                  </a:lnTo>
                  <a:lnTo>
                    <a:pt x="13" y="77"/>
                  </a:lnTo>
                  <a:lnTo>
                    <a:pt x="0" y="0"/>
                  </a:lnTo>
                  <a:lnTo>
                    <a:pt x="20" y="0"/>
                  </a:lnTo>
                  <a:close/>
                </a:path>
              </a:pathLst>
            </a:custGeom>
            <a:solidFill>
              <a:srgbClr val="000000"/>
            </a:solidFill>
            <a:ln w="9525">
              <a:solidFill>
                <a:schemeClr val="tx1"/>
              </a:solidFill>
              <a:round/>
              <a:headEnd/>
              <a:tailEnd/>
            </a:ln>
          </p:spPr>
          <p:txBody>
            <a:bodyPr/>
            <a:lstStyle/>
            <a:p>
              <a:endParaRPr lang="nl-NL"/>
            </a:p>
          </p:txBody>
        </p:sp>
        <p:sp>
          <p:nvSpPr>
            <p:cNvPr id="15644" name="Freeform 278"/>
            <p:cNvSpPr>
              <a:spLocks/>
            </p:cNvSpPr>
            <p:nvPr/>
          </p:nvSpPr>
          <p:spPr bwMode="auto">
            <a:xfrm>
              <a:off x="1072" y="3148"/>
              <a:ext cx="17" cy="50"/>
            </a:xfrm>
            <a:custGeom>
              <a:avLst/>
              <a:gdLst>
                <a:gd name="T0" fmla="*/ 16 w 32"/>
                <a:gd name="T1" fmla="*/ 0 h 77"/>
                <a:gd name="T2" fmla="*/ 26 w 32"/>
                <a:gd name="T3" fmla="*/ 687 h 77"/>
                <a:gd name="T4" fmla="*/ 11 w 32"/>
                <a:gd name="T5" fmla="*/ 687 h 77"/>
                <a:gd name="T6" fmla="*/ 0 w 32"/>
                <a:gd name="T7" fmla="*/ 0 h 77"/>
                <a:gd name="T8" fmla="*/ 16 w 32"/>
                <a:gd name="T9" fmla="*/ 0 h 77"/>
                <a:gd name="T10" fmla="*/ 0 60000 65536"/>
                <a:gd name="T11" fmla="*/ 0 60000 65536"/>
                <a:gd name="T12" fmla="*/ 0 60000 65536"/>
                <a:gd name="T13" fmla="*/ 0 60000 65536"/>
                <a:gd name="T14" fmla="*/ 0 60000 65536"/>
                <a:gd name="T15" fmla="*/ 0 w 32"/>
                <a:gd name="T16" fmla="*/ 0 h 77"/>
                <a:gd name="T17" fmla="*/ 32 w 32"/>
                <a:gd name="T18" fmla="*/ 77 h 77"/>
              </a:gdLst>
              <a:ahLst/>
              <a:cxnLst>
                <a:cxn ang="T10">
                  <a:pos x="T0" y="T1"/>
                </a:cxn>
                <a:cxn ang="T11">
                  <a:pos x="T2" y="T3"/>
                </a:cxn>
                <a:cxn ang="T12">
                  <a:pos x="T4" y="T5"/>
                </a:cxn>
                <a:cxn ang="T13">
                  <a:pos x="T6" y="T7"/>
                </a:cxn>
                <a:cxn ang="T14">
                  <a:pos x="T8" y="T9"/>
                </a:cxn>
              </a:cxnLst>
              <a:rect l="T15" t="T16" r="T17" b="T18"/>
              <a:pathLst>
                <a:path w="32" h="77">
                  <a:moveTo>
                    <a:pt x="20" y="0"/>
                  </a:moveTo>
                  <a:lnTo>
                    <a:pt x="32" y="77"/>
                  </a:lnTo>
                  <a:lnTo>
                    <a:pt x="13" y="77"/>
                  </a:lnTo>
                  <a:lnTo>
                    <a:pt x="0" y="0"/>
                  </a:lnTo>
                  <a:lnTo>
                    <a:pt x="20" y="0"/>
                  </a:lnTo>
                  <a:close/>
                </a:path>
              </a:pathLst>
            </a:custGeom>
            <a:solidFill>
              <a:srgbClr val="000000"/>
            </a:solidFill>
            <a:ln w="9525">
              <a:solidFill>
                <a:schemeClr val="tx1"/>
              </a:solidFill>
              <a:round/>
              <a:headEnd/>
              <a:tailEnd/>
            </a:ln>
          </p:spPr>
          <p:txBody>
            <a:bodyPr/>
            <a:lstStyle/>
            <a:p>
              <a:endParaRPr lang="nl-NL"/>
            </a:p>
          </p:txBody>
        </p:sp>
        <p:sp>
          <p:nvSpPr>
            <p:cNvPr id="15645" name="Freeform 279"/>
            <p:cNvSpPr>
              <a:spLocks/>
            </p:cNvSpPr>
            <p:nvPr/>
          </p:nvSpPr>
          <p:spPr bwMode="auto">
            <a:xfrm>
              <a:off x="1086" y="3228"/>
              <a:ext cx="17" cy="50"/>
            </a:xfrm>
            <a:custGeom>
              <a:avLst/>
              <a:gdLst>
                <a:gd name="T0" fmla="*/ 15 w 32"/>
                <a:gd name="T1" fmla="*/ 0 h 77"/>
                <a:gd name="T2" fmla="*/ 26 w 32"/>
                <a:gd name="T3" fmla="*/ 687 h 77"/>
                <a:gd name="T4" fmla="*/ 11 w 32"/>
                <a:gd name="T5" fmla="*/ 687 h 77"/>
                <a:gd name="T6" fmla="*/ 0 w 32"/>
                <a:gd name="T7" fmla="*/ 0 h 77"/>
                <a:gd name="T8" fmla="*/ 15 w 32"/>
                <a:gd name="T9" fmla="*/ 0 h 77"/>
                <a:gd name="T10" fmla="*/ 0 60000 65536"/>
                <a:gd name="T11" fmla="*/ 0 60000 65536"/>
                <a:gd name="T12" fmla="*/ 0 60000 65536"/>
                <a:gd name="T13" fmla="*/ 0 60000 65536"/>
                <a:gd name="T14" fmla="*/ 0 60000 65536"/>
                <a:gd name="T15" fmla="*/ 0 w 32"/>
                <a:gd name="T16" fmla="*/ 0 h 77"/>
                <a:gd name="T17" fmla="*/ 32 w 32"/>
                <a:gd name="T18" fmla="*/ 77 h 77"/>
              </a:gdLst>
              <a:ahLst/>
              <a:cxnLst>
                <a:cxn ang="T10">
                  <a:pos x="T0" y="T1"/>
                </a:cxn>
                <a:cxn ang="T11">
                  <a:pos x="T2" y="T3"/>
                </a:cxn>
                <a:cxn ang="T12">
                  <a:pos x="T4" y="T5"/>
                </a:cxn>
                <a:cxn ang="T13">
                  <a:pos x="T6" y="T7"/>
                </a:cxn>
                <a:cxn ang="T14">
                  <a:pos x="T8" y="T9"/>
                </a:cxn>
              </a:cxnLst>
              <a:rect l="T15" t="T16" r="T17" b="T18"/>
              <a:pathLst>
                <a:path w="32" h="77">
                  <a:moveTo>
                    <a:pt x="19" y="0"/>
                  </a:moveTo>
                  <a:lnTo>
                    <a:pt x="32" y="77"/>
                  </a:lnTo>
                  <a:lnTo>
                    <a:pt x="13" y="77"/>
                  </a:lnTo>
                  <a:lnTo>
                    <a:pt x="0" y="0"/>
                  </a:lnTo>
                  <a:lnTo>
                    <a:pt x="19" y="0"/>
                  </a:lnTo>
                  <a:close/>
                </a:path>
              </a:pathLst>
            </a:custGeom>
            <a:solidFill>
              <a:srgbClr val="000000"/>
            </a:solidFill>
            <a:ln w="9525">
              <a:solidFill>
                <a:schemeClr val="tx1"/>
              </a:solidFill>
              <a:round/>
              <a:headEnd/>
              <a:tailEnd/>
            </a:ln>
          </p:spPr>
          <p:txBody>
            <a:bodyPr/>
            <a:lstStyle/>
            <a:p>
              <a:endParaRPr lang="nl-NL"/>
            </a:p>
          </p:txBody>
        </p:sp>
        <p:sp>
          <p:nvSpPr>
            <p:cNvPr id="15646" name="Freeform 280"/>
            <p:cNvSpPr>
              <a:spLocks/>
            </p:cNvSpPr>
            <p:nvPr/>
          </p:nvSpPr>
          <p:spPr bwMode="auto">
            <a:xfrm>
              <a:off x="1099" y="3307"/>
              <a:ext cx="17" cy="51"/>
            </a:xfrm>
            <a:custGeom>
              <a:avLst/>
              <a:gdLst>
                <a:gd name="T0" fmla="*/ 15 w 32"/>
                <a:gd name="T1" fmla="*/ 0 h 78"/>
                <a:gd name="T2" fmla="*/ 26 w 32"/>
                <a:gd name="T3" fmla="*/ 757 h 78"/>
                <a:gd name="T4" fmla="*/ 11 w 32"/>
                <a:gd name="T5" fmla="*/ 757 h 78"/>
                <a:gd name="T6" fmla="*/ 0 w 32"/>
                <a:gd name="T7" fmla="*/ 0 h 78"/>
                <a:gd name="T8" fmla="*/ 15 w 32"/>
                <a:gd name="T9" fmla="*/ 0 h 78"/>
                <a:gd name="T10" fmla="*/ 0 60000 65536"/>
                <a:gd name="T11" fmla="*/ 0 60000 65536"/>
                <a:gd name="T12" fmla="*/ 0 60000 65536"/>
                <a:gd name="T13" fmla="*/ 0 60000 65536"/>
                <a:gd name="T14" fmla="*/ 0 60000 65536"/>
                <a:gd name="T15" fmla="*/ 0 w 32"/>
                <a:gd name="T16" fmla="*/ 0 h 78"/>
                <a:gd name="T17" fmla="*/ 32 w 32"/>
                <a:gd name="T18" fmla="*/ 78 h 78"/>
              </a:gdLst>
              <a:ahLst/>
              <a:cxnLst>
                <a:cxn ang="T10">
                  <a:pos x="T0" y="T1"/>
                </a:cxn>
                <a:cxn ang="T11">
                  <a:pos x="T2" y="T3"/>
                </a:cxn>
                <a:cxn ang="T12">
                  <a:pos x="T4" y="T5"/>
                </a:cxn>
                <a:cxn ang="T13">
                  <a:pos x="T6" y="T7"/>
                </a:cxn>
                <a:cxn ang="T14">
                  <a:pos x="T8" y="T9"/>
                </a:cxn>
              </a:cxnLst>
              <a:rect l="T15" t="T16" r="T17" b="T18"/>
              <a:pathLst>
                <a:path w="32" h="78">
                  <a:moveTo>
                    <a:pt x="19" y="0"/>
                  </a:moveTo>
                  <a:lnTo>
                    <a:pt x="32" y="78"/>
                  </a:lnTo>
                  <a:lnTo>
                    <a:pt x="13" y="78"/>
                  </a:lnTo>
                  <a:lnTo>
                    <a:pt x="0" y="0"/>
                  </a:lnTo>
                  <a:lnTo>
                    <a:pt x="19" y="0"/>
                  </a:lnTo>
                  <a:close/>
                </a:path>
              </a:pathLst>
            </a:custGeom>
            <a:solidFill>
              <a:srgbClr val="000000"/>
            </a:solidFill>
            <a:ln w="9525">
              <a:solidFill>
                <a:schemeClr val="tx1"/>
              </a:solidFill>
              <a:round/>
              <a:headEnd/>
              <a:tailEnd/>
            </a:ln>
          </p:spPr>
          <p:txBody>
            <a:bodyPr/>
            <a:lstStyle/>
            <a:p>
              <a:endParaRPr lang="nl-NL"/>
            </a:p>
          </p:txBody>
        </p:sp>
        <p:sp>
          <p:nvSpPr>
            <p:cNvPr id="15647" name="Freeform 281"/>
            <p:cNvSpPr>
              <a:spLocks/>
            </p:cNvSpPr>
            <p:nvPr/>
          </p:nvSpPr>
          <p:spPr bwMode="auto">
            <a:xfrm>
              <a:off x="1865" y="2261"/>
              <a:ext cx="14" cy="51"/>
            </a:xfrm>
            <a:custGeom>
              <a:avLst/>
              <a:gdLst>
                <a:gd name="T0" fmla="*/ 25 w 26"/>
                <a:gd name="T1" fmla="*/ 0 h 77"/>
                <a:gd name="T2" fmla="*/ 19 w 26"/>
                <a:gd name="T3" fmla="*/ 871 h 77"/>
                <a:gd name="T4" fmla="*/ 0 w 26"/>
                <a:gd name="T5" fmla="*/ 871 h 77"/>
                <a:gd name="T6" fmla="*/ 6 w 26"/>
                <a:gd name="T7" fmla="*/ 0 h 77"/>
                <a:gd name="T8" fmla="*/ 25 w 26"/>
                <a:gd name="T9" fmla="*/ 0 h 77"/>
                <a:gd name="T10" fmla="*/ 0 60000 65536"/>
                <a:gd name="T11" fmla="*/ 0 60000 65536"/>
                <a:gd name="T12" fmla="*/ 0 60000 65536"/>
                <a:gd name="T13" fmla="*/ 0 60000 65536"/>
                <a:gd name="T14" fmla="*/ 0 60000 65536"/>
                <a:gd name="T15" fmla="*/ 0 w 26"/>
                <a:gd name="T16" fmla="*/ 0 h 77"/>
                <a:gd name="T17" fmla="*/ 26 w 26"/>
                <a:gd name="T18" fmla="*/ 77 h 77"/>
              </a:gdLst>
              <a:ahLst/>
              <a:cxnLst>
                <a:cxn ang="T10">
                  <a:pos x="T0" y="T1"/>
                </a:cxn>
                <a:cxn ang="T11">
                  <a:pos x="T2" y="T3"/>
                </a:cxn>
                <a:cxn ang="T12">
                  <a:pos x="T4" y="T5"/>
                </a:cxn>
                <a:cxn ang="T13">
                  <a:pos x="T6" y="T7"/>
                </a:cxn>
                <a:cxn ang="T14">
                  <a:pos x="T8" y="T9"/>
                </a:cxn>
              </a:cxnLst>
              <a:rect l="T15" t="T16" r="T17" b="T18"/>
              <a:pathLst>
                <a:path w="26" h="77">
                  <a:moveTo>
                    <a:pt x="26" y="0"/>
                  </a:moveTo>
                  <a:lnTo>
                    <a:pt x="20" y="77"/>
                  </a:lnTo>
                  <a:lnTo>
                    <a:pt x="0" y="77"/>
                  </a:lnTo>
                  <a:lnTo>
                    <a:pt x="7" y="0"/>
                  </a:lnTo>
                  <a:lnTo>
                    <a:pt x="26" y="0"/>
                  </a:lnTo>
                  <a:close/>
                </a:path>
              </a:pathLst>
            </a:custGeom>
            <a:solidFill>
              <a:srgbClr val="000000"/>
            </a:solidFill>
            <a:ln w="9525">
              <a:solidFill>
                <a:schemeClr val="tx1"/>
              </a:solidFill>
              <a:round/>
              <a:headEnd/>
              <a:tailEnd/>
            </a:ln>
          </p:spPr>
          <p:txBody>
            <a:bodyPr/>
            <a:lstStyle/>
            <a:p>
              <a:endParaRPr lang="nl-NL"/>
            </a:p>
          </p:txBody>
        </p:sp>
        <p:sp>
          <p:nvSpPr>
            <p:cNvPr id="15648" name="Freeform 282"/>
            <p:cNvSpPr>
              <a:spLocks/>
            </p:cNvSpPr>
            <p:nvPr/>
          </p:nvSpPr>
          <p:spPr bwMode="auto">
            <a:xfrm>
              <a:off x="1855" y="2341"/>
              <a:ext cx="17" cy="50"/>
            </a:xfrm>
            <a:custGeom>
              <a:avLst/>
              <a:gdLst>
                <a:gd name="T0" fmla="*/ 26 w 32"/>
                <a:gd name="T1" fmla="*/ 0 h 77"/>
                <a:gd name="T2" fmla="*/ 15 w 32"/>
                <a:gd name="T3" fmla="*/ 687 h 77"/>
                <a:gd name="T4" fmla="*/ 0 w 32"/>
                <a:gd name="T5" fmla="*/ 687 h 77"/>
                <a:gd name="T6" fmla="*/ 11 w 32"/>
                <a:gd name="T7" fmla="*/ 0 h 77"/>
                <a:gd name="T8" fmla="*/ 26 w 32"/>
                <a:gd name="T9" fmla="*/ 0 h 77"/>
                <a:gd name="T10" fmla="*/ 0 60000 65536"/>
                <a:gd name="T11" fmla="*/ 0 60000 65536"/>
                <a:gd name="T12" fmla="*/ 0 60000 65536"/>
                <a:gd name="T13" fmla="*/ 0 60000 65536"/>
                <a:gd name="T14" fmla="*/ 0 60000 65536"/>
                <a:gd name="T15" fmla="*/ 0 w 32"/>
                <a:gd name="T16" fmla="*/ 0 h 77"/>
                <a:gd name="T17" fmla="*/ 32 w 32"/>
                <a:gd name="T18" fmla="*/ 77 h 77"/>
              </a:gdLst>
              <a:ahLst/>
              <a:cxnLst>
                <a:cxn ang="T10">
                  <a:pos x="T0" y="T1"/>
                </a:cxn>
                <a:cxn ang="T11">
                  <a:pos x="T2" y="T3"/>
                </a:cxn>
                <a:cxn ang="T12">
                  <a:pos x="T4" y="T5"/>
                </a:cxn>
                <a:cxn ang="T13">
                  <a:pos x="T6" y="T7"/>
                </a:cxn>
                <a:cxn ang="T14">
                  <a:pos x="T8" y="T9"/>
                </a:cxn>
              </a:cxnLst>
              <a:rect l="T15" t="T16" r="T17" b="T18"/>
              <a:pathLst>
                <a:path w="32" h="77">
                  <a:moveTo>
                    <a:pt x="32" y="0"/>
                  </a:moveTo>
                  <a:lnTo>
                    <a:pt x="19" y="77"/>
                  </a:lnTo>
                  <a:lnTo>
                    <a:pt x="0" y="77"/>
                  </a:lnTo>
                  <a:lnTo>
                    <a:pt x="13" y="0"/>
                  </a:lnTo>
                  <a:lnTo>
                    <a:pt x="32" y="0"/>
                  </a:lnTo>
                  <a:close/>
                </a:path>
              </a:pathLst>
            </a:custGeom>
            <a:solidFill>
              <a:srgbClr val="000000"/>
            </a:solidFill>
            <a:ln w="9525">
              <a:solidFill>
                <a:schemeClr val="tx1"/>
              </a:solidFill>
              <a:round/>
              <a:headEnd/>
              <a:tailEnd/>
            </a:ln>
          </p:spPr>
          <p:txBody>
            <a:bodyPr/>
            <a:lstStyle/>
            <a:p>
              <a:endParaRPr lang="nl-NL"/>
            </a:p>
          </p:txBody>
        </p:sp>
        <p:sp>
          <p:nvSpPr>
            <p:cNvPr id="15649" name="Freeform 283"/>
            <p:cNvSpPr>
              <a:spLocks/>
            </p:cNvSpPr>
            <p:nvPr/>
          </p:nvSpPr>
          <p:spPr bwMode="auto">
            <a:xfrm>
              <a:off x="1848" y="2421"/>
              <a:ext cx="14" cy="50"/>
            </a:xfrm>
            <a:custGeom>
              <a:avLst/>
              <a:gdLst>
                <a:gd name="T0" fmla="*/ 25 w 26"/>
                <a:gd name="T1" fmla="*/ 0 h 77"/>
                <a:gd name="T2" fmla="*/ 19 w 26"/>
                <a:gd name="T3" fmla="*/ 687 h 77"/>
                <a:gd name="T4" fmla="*/ 0 w 26"/>
                <a:gd name="T5" fmla="*/ 687 h 77"/>
                <a:gd name="T6" fmla="*/ 6 w 26"/>
                <a:gd name="T7" fmla="*/ 0 h 77"/>
                <a:gd name="T8" fmla="*/ 25 w 26"/>
                <a:gd name="T9" fmla="*/ 0 h 77"/>
                <a:gd name="T10" fmla="*/ 0 60000 65536"/>
                <a:gd name="T11" fmla="*/ 0 60000 65536"/>
                <a:gd name="T12" fmla="*/ 0 60000 65536"/>
                <a:gd name="T13" fmla="*/ 0 60000 65536"/>
                <a:gd name="T14" fmla="*/ 0 60000 65536"/>
                <a:gd name="T15" fmla="*/ 0 w 26"/>
                <a:gd name="T16" fmla="*/ 0 h 77"/>
                <a:gd name="T17" fmla="*/ 26 w 26"/>
                <a:gd name="T18" fmla="*/ 77 h 77"/>
              </a:gdLst>
              <a:ahLst/>
              <a:cxnLst>
                <a:cxn ang="T10">
                  <a:pos x="T0" y="T1"/>
                </a:cxn>
                <a:cxn ang="T11">
                  <a:pos x="T2" y="T3"/>
                </a:cxn>
                <a:cxn ang="T12">
                  <a:pos x="T4" y="T5"/>
                </a:cxn>
                <a:cxn ang="T13">
                  <a:pos x="T6" y="T7"/>
                </a:cxn>
                <a:cxn ang="T14">
                  <a:pos x="T8" y="T9"/>
                </a:cxn>
              </a:cxnLst>
              <a:rect l="T15" t="T16" r="T17" b="T18"/>
              <a:pathLst>
                <a:path w="26" h="77">
                  <a:moveTo>
                    <a:pt x="26" y="0"/>
                  </a:moveTo>
                  <a:lnTo>
                    <a:pt x="20" y="77"/>
                  </a:lnTo>
                  <a:lnTo>
                    <a:pt x="0" y="77"/>
                  </a:lnTo>
                  <a:lnTo>
                    <a:pt x="7" y="0"/>
                  </a:lnTo>
                  <a:lnTo>
                    <a:pt x="26" y="0"/>
                  </a:lnTo>
                  <a:close/>
                </a:path>
              </a:pathLst>
            </a:custGeom>
            <a:solidFill>
              <a:srgbClr val="000000"/>
            </a:solidFill>
            <a:ln w="9525">
              <a:solidFill>
                <a:schemeClr val="tx1"/>
              </a:solidFill>
              <a:round/>
              <a:headEnd/>
              <a:tailEnd/>
            </a:ln>
          </p:spPr>
          <p:txBody>
            <a:bodyPr/>
            <a:lstStyle/>
            <a:p>
              <a:endParaRPr lang="nl-NL"/>
            </a:p>
          </p:txBody>
        </p:sp>
        <p:sp>
          <p:nvSpPr>
            <p:cNvPr id="15650" name="Freeform 284"/>
            <p:cNvSpPr>
              <a:spLocks/>
            </p:cNvSpPr>
            <p:nvPr/>
          </p:nvSpPr>
          <p:spPr bwMode="auto">
            <a:xfrm>
              <a:off x="1842" y="2501"/>
              <a:ext cx="13" cy="50"/>
            </a:xfrm>
            <a:custGeom>
              <a:avLst/>
              <a:gdLst>
                <a:gd name="T0" fmla="*/ 11 w 26"/>
                <a:gd name="T1" fmla="*/ 0 h 78"/>
                <a:gd name="T2" fmla="*/ 8 w 26"/>
                <a:gd name="T3" fmla="*/ 596 h 78"/>
                <a:gd name="T4" fmla="*/ 0 w 26"/>
                <a:gd name="T5" fmla="*/ 596 h 78"/>
                <a:gd name="T6" fmla="*/ 3 w 26"/>
                <a:gd name="T7" fmla="*/ 0 h 78"/>
                <a:gd name="T8" fmla="*/ 11 w 26"/>
                <a:gd name="T9" fmla="*/ 0 h 78"/>
                <a:gd name="T10" fmla="*/ 0 60000 65536"/>
                <a:gd name="T11" fmla="*/ 0 60000 65536"/>
                <a:gd name="T12" fmla="*/ 0 60000 65536"/>
                <a:gd name="T13" fmla="*/ 0 60000 65536"/>
                <a:gd name="T14" fmla="*/ 0 60000 65536"/>
                <a:gd name="T15" fmla="*/ 0 w 26"/>
                <a:gd name="T16" fmla="*/ 0 h 78"/>
                <a:gd name="T17" fmla="*/ 26 w 26"/>
                <a:gd name="T18" fmla="*/ 78 h 78"/>
              </a:gdLst>
              <a:ahLst/>
              <a:cxnLst>
                <a:cxn ang="T10">
                  <a:pos x="T0" y="T1"/>
                </a:cxn>
                <a:cxn ang="T11">
                  <a:pos x="T2" y="T3"/>
                </a:cxn>
                <a:cxn ang="T12">
                  <a:pos x="T4" y="T5"/>
                </a:cxn>
                <a:cxn ang="T13">
                  <a:pos x="T6" y="T7"/>
                </a:cxn>
                <a:cxn ang="T14">
                  <a:pos x="T8" y="T9"/>
                </a:cxn>
              </a:cxnLst>
              <a:rect l="T15" t="T16" r="T17" b="T18"/>
              <a:pathLst>
                <a:path w="26" h="78">
                  <a:moveTo>
                    <a:pt x="26" y="0"/>
                  </a:moveTo>
                  <a:lnTo>
                    <a:pt x="20" y="78"/>
                  </a:lnTo>
                  <a:lnTo>
                    <a:pt x="0" y="78"/>
                  </a:lnTo>
                  <a:lnTo>
                    <a:pt x="7" y="0"/>
                  </a:lnTo>
                  <a:lnTo>
                    <a:pt x="26" y="0"/>
                  </a:lnTo>
                  <a:close/>
                </a:path>
              </a:pathLst>
            </a:custGeom>
            <a:solidFill>
              <a:srgbClr val="000000"/>
            </a:solidFill>
            <a:ln w="9525">
              <a:solidFill>
                <a:schemeClr val="tx1"/>
              </a:solidFill>
              <a:round/>
              <a:headEnd/>
              <a:tailEnd/>
            </a:ln>
          </p:spPr>
          <p:txBody>
            <a:bodyPr/>
            <a:lstStyle/>
            <a:p>
              <a:endParaRPr lang="nl-NL"/>
            </a:p>
          </p:txBody>
        </p:sp>
        <p:sp>
          <p:nvSpPr>
            <p:cNvPr id="15651" name="Freeform 285"/>
            <p:cNvSpPr>
              <a:spLocks/>
            </p:cNvSpPr>
            <p:nvPr/>
          </p:nvSpPr>
          <p:spPr bwMode="auto">
            <a:xfrm>
              <a:off x="1835" y="2581"/>
              <a:ext cx="13" cy="50"/>
            </a:xfrm>
            <a:custGeom>
              <a:avLst/>
              <a:gdLst>
                <a:gd name="T0" fmla="*/ 11 w 26"/>
                <a:gd name="T1" fmla="*/ 0 h 78"/>
                <a:gd name="T2" fmla="*/ 8 w 26"/>
                <a:gd name="T3" fmla="*/ 596 h 78"/>
                <a:gd name="T4" fmla="*/ 0 w 26"/>
                <a:gd name="T5" fmla="*/ 596 h 78"/>
                <a:gd name="T6" fmla="*/ 3 w 26"/>
                <a:gd name="T7" fmla="*/ 0 h 78"/>
                <a:gd name="T8" fmla="*/ 11 w 26"/>
                <a:gd name="T9" fmla="*/ 0 h 78"/>
                <a:gd name="T10" fmla="*/ 0 60000 65536"/>
                <a:gd name="T11" fmla="*/ 0 60000 65536"/>
                <a:gd name="T12" fmla="*/ 0 60000 65536"/>
                <a:gd name="T13" fmla="*/ 0 60000 65536"/>
                <a:gd name="T14" fmla="*/ 0 60000 65536"/>
                <a:gd name="T15" fmla="*/ 0 w 26"/>
                <a:gd name="T16" fmla="*/ 0 h 78"/>
                <a:gd name="T17" fmla="*/ 26 w 26"/>
                <a:gd name="T18" fmla="*/ 78 h 78"/>
              </a:gdLst>
              <a:ahLst/>
              <a:cxnLst>
                <a:cxn ang="T10">
                  <a:pos x="T0" y="T1"/>
                </a:cxn>
                <a:cxn ang="T11">
                  <a:pos x="T2" y="T3"/>
                </a:cxn>
                <a:cxn ang="T12">
                  <a:pos x="T4" y="T5"/>
                </a:cxn>
                <a:cxn ang="T13">
                  <a:pos x="T6" y="T7"/>
                </a:cxn>
                <a:cxn ang="T14">
                  <a:pos x="T8" y="T9"/>
                </a:cxn>
              </a:cxnLst>
              <a:rect l="T15" t="T16" r="T17" b="T18"/>
              <a:pathLst>
                <a:path w="26" h="78">
                  <a:moveTo>
                    <a:pt x="26" y="0"/>
                  </a:moveTo>
                  <a:lnTo>
                    <a:pt x="20" y="78"/>
                  </a:lnTo>
                  <a:lnTo>
                    <a:pt x="0" y="78"/>
                  </a:lnTo>
                  <a:lnTo>
                    <a:pt x="7" y="0"/>
                  </a:lnTo>
                  <a:lnTo>
                    <a:pt x="26" y="0"/>
                  </a:lnTo>
                  <a:close/>
                </a:path>
              </a:pathLst>
            </a:custGeom>
            <a:solidFill>
              <a:srgbClr val="000000"/>
            </a:solidFill>
            <a:ln w="9525">
              <a:solidFill>
                <a:schemeClr val="tx1"/>
              </a:solidFill>
              <a:round/>
              <a:headEnd/>
              <a:tailEnd/>
            </a:ln>
          </p:spPr>
          <p:txBody>
            <a:bodyPr/>
            <a:lstStyle/>
            <a:p>
              <a:endParaRPr lang="nl-NL"/>
            </a:p>
          </p:txBody>
        </p:sp>
        <p:sp>
          <p:nvSpPr>
            <p:cNvPr id="15652" name="Freeform 286"/>
            <p:cNvSpPr>
              <a:spLocks/>
            </p:cNvSpPr>
            <p:nvPr/>
          </p:nvSpPr>
          <p:spPr bwMode="auto">
            <a:xfrm>
              <a:off x="1825" y="2661"/>
              <a:ext cx="17" cy="50"/>
            </a:xfrm>
            <a:custGeom>
              <a:avLst/>
              <a:gdLst>
                <a:gd name="T0" fmla="*/ 26 w 32"/>
                <a:gd name="T1" fmla="*/ 0 h 77"/>
                <a:gd name="T2" fmla="*/ 15 w 32"/>
                <a:gd name="T3" fmla="*/ 687 h 77"/>
                <a:gd name="T4" fmla="*/ 0 w 32"/>
                <a:gd name="T5" fmla="*/ 687 h 77"/>
                <a:gd name="T6" fmla="*/ 11 w 32"/>
                <a:gd name="T7" fmla="*/ 0 h 77"/>
                <a:gd name="T8" fmla="*/ 26 w 32"/>
                <a:gd name="T9" fmla="*/ 0 h 77"/>
                <a:gd name="T10" fmla="*/ 0 60000 65536"/>
                <a:gd name="T11" fmla="*/ 0 60000 65536"/>
                <a:gd name="T12" fmla="*/ 0 60000 65536"/>
                <a:gd name="T13" fmla="*/ 0 60000 65536"/>
                <a:gd name="T14" fmla="*/ 0 60000 65536"/>
                <a:gd name="T15" fmla="*/ 0 w 32"/>
                <a:gd name="T16" fmla="*/ 0 h 77"/>
                <a:gd name="T17" fmla="*/ 32 w 32"/>
                <a:gd name="T18" fmla="*/ 77 h 77"/>
              </a:gdLst>
              <a:ahLst/>
              <a:cxnLst>
                <a:cxn ang="T10">
                  <a:pos x="T0" y="T1"/>
                </a:cxn>
                <a:cxn ang="T11">
                  <a:pos x="T2" y="T3"/>
                </a:cxn>
                <a:cxn ang="T12">
                  <a:pos x="T4" y="T5"/>
                </a:cxn>
                <a:cxn ang="T13">
                  <a:pos x="T6" y="T7"/>
                </a:cxn>
                <a:cxn ang="T14">
                  <a:pos x="T8" y="T9"/>
                </a:cxn>
              </a:cxnLst>
              <a:rect l="T15" t="T16" r="T17" b="T18"/>
              <a:pathLst>
                <a:path w="32" h="77">
                  <a:moveTo>
                    <a:pt x="32" y="0"/>
                  </a:moveTo>
                  <a:lnTo>
                    <a:pt x="19" y="77"/>
                  </a:lnTo>
                  <a:lnTo>
                    <a:pt x="0" y="77"/>
                  </a:lnTo>
                  <a:lnTo>
                    <a:pt x="13" y="0"/>
                  </a:lnTo>
                  <a:lnTo>
                    <a:pt x="32" y="0"/>
                  </a:lnTo>
                  <a:close/>
                </a:path>
              </a:pathLst>
            </a:custGeom>
            <a:solidFill>
              <a:srgbClr val="000000"/>
            </a:solidFill>
            <a:ln w="9525">
              <a:solidFill>
                <a:schemeClr val="tx1"/>
              </a:solidFill>
              <a:round/>
              <a:headEnd/>
              <a:tailEnd/>
            </a:ln>
          </p:spPr>
          <p:txBody>
            <a:bodyPr/>
            <a:lstStyle/>
            <a:p>
              <a:endParaRPr lang="nl-NL"/>
            </a:p>
          </p:txBody>
        </p:sp>
        <p:sp>
          <p:nvSpPr>
            <p:cNvPr id="15653" name="Freeform 287"/>
            <p:cNvSpPr>
              <a:spLocks/>
            </p:cNvSpPr>
            <p:nvPr/>
          </p:nvSpPr>
          <p:spPr bwMode="auto">
            <a:xfrm>
              <a:off x="1818" y="2740"/>
              <a:ext cx="14" cy="51"/>
            </a:xfrm>
            <a:custGeom>
              <a:avLst/>
              <a:gdLst>
                <a:gd name="T0" fmla="*/ 25 w 26"/>
                <a:gd name="T1" fmla="*/ 0 h 77"/>
                <a:gd name="T2" fmla="*/ 18 w 26"/>
                <a:gd name="T3" fmla="*/ 871 h 77"/>
                <a:gd name="T4" fmla="*/ 0 w 26"/>
                <a:gd name="T5" fmla="*/ 871 h 77"/>
                <a:gd name="T6" fmla="*/ 5 w 26"/>
                <a:gd name="T7" fmla="*/ 0 h 77"/>
                <a:gd name="T8" fmla="*/ 25 w 26"/>
                <a:gd name="T9" fmla="*/ 0 h 77"/>
                <a:gd name="T10" fmla="*/ 0 60000 65536"/>
                <a:gd name="T11" fmla="*/ 0 60000 65536"/>
                <a:gd name="T12" fmla="*/ 0 60000 65536"/>
                <a:gd name="T13" fmla="*/ 0 60000 65536"/>
                <a:gd name="T14" fmla="*/ 0 60000 65536"/>
                <a:gd name="T15" fmla="*/ 0 w 26"/>
                <a:gd name="T16" fmla="*/ 0 h 77"/>
                <a:gd name="T17" fmla="*/ 26 w 26"/>
                <a:gd name="T18" fmla="*/ 77 h 77"/>
              </a:gdLst>
              <a:ahLst/>
              <a:cxnLst>
                <a:cxn ang="T10">
                  <a:pos x="T0" y="T1"/>
                </a:cxn>
                <a:cxn ang="T11">
                  <a:pos x="T2" y="T3"/>
                </a:cxn>
                <a:cxn ang="T12">
                  <a:pos x="T4" y="T5"/>
                </a:cxn>
                <a:cxn ang="T13">
                  <a:pos x="T6" y="T7"/>
                </a:cxn>
                <a:cxn ang="T14">
                  <a:pos x="T8" y="T9"/>
                </a:cxn>
              </a:cxnLst>
              <a:rect l="T15" t="T16" r="T17" b="T18"/>
              <a:pathLst>
                <a:path w="26" h="77">
                  <a:moveTo>
                    <a:pt x="26" y="0"/>
                  </a:moveTo>
                  <a:lnTo>
                    <a:pt x="19" y="77"/>
                  </a:lnTo>
                  <a:lnTo>
                    <a:pt x="0" y="77"/>
                  </a:lnTo>
                  <a:lnTo>
                    <a:pt x="6" y="0"/>
                  </a:lnTo>
                  <a:lnTo>
                    <a:pt x="26" y="0"/>
                  </a:lnTo>
                  <a:close/>
                </a:path>
              </a:pathLst>
            </a:custGeom>
            <a:solidFill>
              <a:srgbClr val="000000"/>
            </a:solidFill>
            <a:ln w="9525">
              <a:solidFill>
                <a:schemeClr val="tx1"/>
              </a:solidFill>
              <a:round/>
              <a:headEnd/>
              <a:tailEnd/>
            </a:ln>
          </p:spPr>
          <p:txBody>
            <a:bodyPr/>
            <a:lstStyle/>
            <a:p>
              <a:endParaRPr lang="nl-NL"/>
            </a:p>
          </p:txBody>
        </p:sp>
        <p:sp>
          <p:nvSpPr>
            <p:cNvPr id="15654" name="Freeform 288"/>
            <p:cNvSpPr>
              <a:spLocks/>
            </p:cNvSpPr>
            <p:nvPr/>
          </p:nvSpPr>
          <p:spPr bwMode="auto">
            <a:xfrm>
              <a:off x="1811" y="2820"/>
              <a:ext cx="14" cy="50"/>
            </a:xfrm>
            <a:custGeom>
              <a:avLst/>
              <a:gdLst>
                <a:gd name="T0" fmla="*/ 25 w 26"/>
                <a:gd name="T1" fmla="*/ 0 h 77"/>
                <a:gd name="T2" fmla="*/ 18 w 26"/>
                <a:gd name="T3" fmla="*/ 687 h 77"/>
                <a:gd name="T4" fmla="*/ 0 w 26"/>
                <a:gd name="T5" fmla="*/ 687 h 77"/>
                <a:gd name="T6" fmla="*/ 5 w 26"/>
                <a:gd name="T7" fmla="*/ 0 h 77"/>
                <a:gd name="T8" fmla="*/ 25 w 26"/>
                <a:gd name="T9" fmla="*/ 0 h 77"/>
                <a:gd name="T10" fmla="*/ 0 60000 65536"/>
                <a:gd name="T11" fmla="*/ 0 60000 65536"/>
                <a:gd name="T12" fmla="*/ 0 60000 65536"/>
                <a:gd name="T13" fmla="*/ 0 60000 65536"/>
                <a:gd name="T14" fmla="*/ 0 60000 65536"/>
                <a:gd name="T15" fmla="*/ 0 w 26"/>
                <a:gd name="T16" fmla="*/ 0 h 77"/>
                <a:gd name="T17" fmla="*/ 26 w 26"/>
                <a:gd name="T18" fmla="*/ 77 h 77"/>
              </a:gdLst>
              <a:ahLst/>
              <a:cxnLst>
                <a:cxn ang="T10">
                  <a:pos x="T0" y="T1"/>
                </a:cxn>
                <a:cxn ang="T11">
                  <a:pos x="T2" y="T3"/>
                </a:cxn>
                <a:cxn ang="T12">
                  <a:pos x="T4" y="T5"/>
                </a:cxn>
                <a:cxn ang="T13">
                  <a:pos x="T6" y="T7"/>
                </a:cxn>
                <a:cxn ang="T14">
                  <a:pos x="T8" y="T9"/>
                </a:cxn>
              </a:cxnLst>
              <a:rect l="T15" t="T16" r="T17" b="T18"/>
              <a:pathLst>
                <a:path w="26" h="77">
                  <a:moveTo>
                    <a:pt x="26" y="0"/>
                  </a:moveTo>
                  <a:lnTo>
                    <a:pt x="19" y="77"/>
                  </a:lnTo>
                  <a:lnTo>
                    <a:pt x="0" y="77"/>
                  </a:lnTo>
                  <a:lnTo>
                    <a:pt x="6" y="0"/>
                  </a:lnTo>
                  <a:lnTo>
                    <a:pt x="26" y="0"/>
                  </a:lnTo>
                  <a:close/>
                </a:path>
              </a:pathLst>
            </a:custGeom>
            <a:solidFill>
              <a:srgbClr val="000000"/>
            </a:solidFill>
            <a:ln w="9525">
              <a:solidFill>
                <a:schemeClr val="tx1"/>
              </a:solidFill>
              <a:round/>
              <a:headEnd/>
              <a:tailEnd/>
            </a:ln>
          </p:spPr>
          <p:txBody>
            <a:bodyPr/>
            <a:lstStyle/>
            <a:p>
              <a:endParaRPr lang="nl-NL"/>
            </a:p>
          </p:txBody>
        </p:sp>
        <p:sp>
          <p:nvSpPr>
            <p:cNvPr id="15655" name="Freeform 289"/>
            <p:cNvSpPr>
              <a:spLocks/>
            </p:cNvSpPr>
            <p:nvPr/>
          </p:nvSpPr>
          <p:spPr bwMode="auto">
            <a:xfrm>
              <a:off x="1804" y="2900"/>
              <a:ext cx="14" cy="50"/>
            </a:xfrm>
            <a:custGeom>
              <a:avLst/>
              <a:gdLst>
                <a:gd name="T0" fmla="*/ 25 w 26"/>
                <a:gd name="T1" fmla="*/ 0 h 78"/>
                <a:gd name="T2" fmla="*/ 18 w 26"/>
                <a:gd name="T3" fmla="*/ 596 h 78"/>
                <a:gd name="T4" fmla="*/ 0 w 26"/>
                <a:gd name="T5" fmla="*/ 596 h 78"/>
                <a:gd name="T6" fmla="*/ 6 w 26"/>
                <a:gd name="T7" fmla="*/ 0 h 78"/>
                <a:gd name="T8" fmla="*/ 25 w 26"/>
                <a:gd name="T9" fmla="*/ 0 h 78"/>
                <a:gd name="T10" fmla="*/ 0 60000 65536"/>
                <a:gd name="T11" fmla="*/ 0 60000 65536"/>
                <a:gd name="T12" fmla="*/ 0 60000 65536"/>
                <a:gd name="T13" fmla="*/ 0 60000 65536"/>
                <a:gd name="T14" fmla="*/ 0 60000 65536"/>
                <a:gd name="T15" fmla="*/ 0 w 26"/>
                <a:gd name="T16" fmla="*/ 0 h 78"/>
                <a:gd name="T17" fmla="*/ 26 w 26"/>
                <a:gd name="T18" fmla="*/ 78 h 78"/>
              </a:gdLst>
              <a:ahLst/>
              <a:cxnLst>
                <a:cxn ang="T10">
                  <a:pos x="T0" y="T1"/>
                </a:cxn>
                <a:cxn ang="T11">
                  <a:pos x="T2" y="T3"/>
                </a:cxn>
                <a:cxn ang="T12">
                  <a:pos x="T4" y="T5"/>
                </a:cxn>
                <a:cxn ang="T13">
                  <a:pos x="T6" y="T7"/>
                </a:cxn>
                <a:cxn ang="T14">
                  <a:pos x="T8" y="T9"/>
                </a:cxn>
              </a:cxnLst>
              <a:rect l="T15" t="T16" r="T17" b="T18"/>
              <a:pathLst>
                <a:path w="26" h="78">
                  <a:moveTo>
                    <a:pt x="26" y="0"/>
                  </a:moveTo>
                  <a:lnTo>
                    <a:pt x="19" y="78"/>
                  </a:lnTo>
                  <a:lnTo>
                    <a:pt x="0" y="78"/>
                  </a:lnTo>
                  <a:lnTo>
                    <a:pt x="7" y="0"/>
                  </a:lnTo>
                  <a:lnTo>
                    <a:pt x="26" y="0"/>
                  </a:lnTo>
                  <a:close/>
                </a:path>
              </a:pathLst>
            </a:custGeom>
            <a:solidFill>
              <a:srgbClr val="000000"/>
            </a:solidFill>
            <a:ln w="9525">
              <a:solidFill>
                <a:schemeClr val="tx1"/>
              </a:solidFill>
              <a:round/>
              <a:headEnd/>
              <a:tailEnd/>
            </a:ln>
          </p:spPr>
          <p:txBody>
            <a:bodyPr/>
            <a:lstStyle/>
            <a:p>
              <a:endParaRPr lang="nl-NL"/>
            </a:p>
          </p:txBody>
        </p:sp>
        <p:sp>
          <p:nvSpPr>
            <p:cNvPr id="15656" name="Freeform 290"/>
            <p:cNvSpPr>
              <a:spLocks/>
            </p:cNvSpPr>
            <p:nvPr/>
          </p:nvSpPr>
          <p:spPr bwMode="auto">
            <a:xfrm>
              <a:off x="1794" y="2980"/>
              <a:ext cx="17" cy="50"/>
            </a:xfrm>
            <a:custGeom>
              <a:avLst/>
              <a:gdLst>
                <a:gd name="T0" fmla="*/ 26 w 32"/>
                <a:gd name="T1" fmla="*/ 0 h 78"/>
                <a:gd name="T2" fmla="*/ 15 w 32"/>
                <a:gd name="T3" fmla="*/ 596 h 78"/>
                <a:gd name="T4" fmla="*/ 0 w 32"/>
                <a:gd name="T5" fmla="*/ 596 h 78"/>
                <a:gd name="T6" fmla="*/ 11 w 32"/>
                <a:gd name="T7" fmla="*/ 0 h 78"/>
                <a:gd name="T8" fmla="*/ 26 w 32"/>
                <a:gd name="T9" fmla="*/ 0 h 78"/>
                <a:gd name="T10" fmla="*/ 0 60000 65536"/>
                <a:gd name="T11" fmla="*/ 0 60000 65536"/>
                <a:gd name="T12" fmla="*/ 0 60000 65536"/>
                <a:gd name="T13" fmla="*/ 0 60000 65536"/>
                <a:gd name="T14" fmla="*/ 0 60000 65536"/>
                <a:gd name="T15" fmla="*/ 0 w 32"/>
                <a:gd name="T16" fmla="*/ 0 h 78"/>
                <a:gd name="T17" fmla="*/ 32 w 32"/>
                <a:gd name="T18" fmla="*/ 78 h 78"/>
              </a:gdLst>
              <a:ahLst/>
              <a:cxnLst>
                <a:cxn ang="T10">
                  <a:pos x="T0" y="T1"/>
                </a:cxn>
                <a:cxn ang="T11">
                  <a:pos x="T2" y="T3"/>
                </a:cxn>
                <a:cxn ang="T12">
                  <a:pos x="T4" y="T5"/>
                </a:cxn>
                <a:cxn ang="T13">
                  <a:pos x="T6" y="T7"/>
                </a:cxn>
                <a:cxn ang="T14">
                  <a:pos x="T8" y="T9"/>
                </a:cxn>
              </a:cxnLst>
              <a:rect l="T15" t="T16" r="T17" b="T18"/>
              <a:pathLst>
                <a:path w="32" h="78">
                  <a:moveTo>
                    <a:pt x="32" y="0"/>
                  </a:moveTo>
                  <a:lnTo>
                    <a:pt x="19" y="78"/>
                  </a:lnTo>
                  <a:lnTo>
                    <a:pt x="0" y="78"/>
                  </a:lnTo>
                  <a:lnTo>
                    <a:pt x="13" y="0"/>
                  </a:lnTo>
                  <a:lnTo>
                    <a:pt x="32" y="0"/>
                  </a:lnTo>
                  <a:close/>
                </a:path>
              </a:pathLst>
            </a:custGeom>
            <a:solidFill>
              <a:srgbClr val="000000"/>
            </a:solidFill>
            <a:ln w="9525">
              <a:solidFill>
                <a:schemeClr val="tx1"/>
              </a:solidFill>
              <a:round/>
              <a:headEnd/>
              <a:tailEnd/>
            </a:ln>
          </p:spPr>
          <p:txBody>
            <a:bodyPr/>
            <a:lstStyle/>
            <a:p>
              <a:endParaRPr lang="nl-NL"/>
            </a:p>
          </p:txBody>
        </p:sp>
        <p:sp>
          <p:nvSpPr>
            <p:cNvPr id="15657" name="Freeform 291"/>
            <p:cNvSpPr>
              <a:spLocks/>
            </p:cNvSpPr>
            <p:nvPr/>
          </p:nvSpPr>
          <p:spPr bwMode="auto">
            <a:xfrm>
              <a:off x="1788" y="3060"/>
              <a:ext cx="13" cy="50"/>
            </a:xfrm>
            <a:custGeom>
              <a:avLst/>
              <a:gdLst>
                <a:gd name="T0" fmla="*/ 11 w 26"/>
                <a:gd name="T1" fmla="*/ 0 h 78"/>
                <a:gd name="T2" fmla="*/ 8 w 26"/>
                <a:gd name="T3" fmla="*/ 596 h 78"/>
                <a:gd name="T4" fmla="*/ 0 w 26"/>
                <a:gd name="T5" fmla="*/ 596 h 78"/>
                <a:gd name="T6" fmla="*/ 3 w 26"/>
                <a:gd name="T7" fmla="*/ 0 h 78"/>
                <a:gd name="T8" fmla="*/ 11 w 26"/>
                <a:gd name="T9" fmla="*/ 0 h 78"/>
                <a:gd name="T10" fmla="*/ 0 60000 65536"/>
                <a:gd name="T11" fmla="*/ 0 60000 65536"/>
                <a:gd name="T12" fmla="*/ 0 60000 65536"/>
                <a:gd name="T13" fmla="*/ 0 60000 65536"/>
                <a:gd name="T14" fmla="*/ 0 60000 65536"/>
                <a:gd name="T15" fmla="*/ 0 w 26"/>
                <a:gd name="T16" fmla="*/ 0 h 78"/>
                <a:gd name="T17" fmla="*/ 26 w 26"/>
                <a:gd name="T18" fmla="*/ 78 h 78"/>
              </a:gdLst>
              <a:ahLst/>
              <a:cxnLst>
                <a:cxn ang="T10">
                  <a:pos x="T0" y="T1"/>
                </a:cxn>
                <a:cxn ang="T11">
                  <a:pos x="T2" y="T3"/>
                </a:cxn>
                <a:cxn ang="T12">
                  <a:pos x="T4" y="T5"/>
                </a:cxn>
                <a:cxn ang="T13">
                  <a:pos x="T6" y="T7"/>
                </a:cxn>
                <a:cxn ang="T14">
                  <a:pos x="T8" y="T9"/>
                </a:cxn>
              </a:cxnLst>
              <a:rect l="T15" t="T16" r="T17" b="T18"/>
              <a:pathLst>
                <a:path w="26" h="78">
                  <a:moveTo>
                    <a:pt x="26" y="0"/>
                  </a:moveTo>
                  <a:lnTo>
                    <a:pt x="19" y="78"/>
                  </a:lnTo>
                  <a:lnTo>
                    <a:pt x="0" y="78"/>
                  </a:lnTo>
                  <a:lnTo>
                    <a:pt x="6" y="0"/>
                  </a:lnTo>
                  <a:lnTo>
                    <a:pt x="26" y="0"/>
                  </a:lnTo>
                  <a:close/>
                </a:path>
              </a:pathLst>
            </a:custGeom>
            <a:solidFill>
              <a:srgbClr val="000000"/>
            </a:solidFill>
            <a:ln w="9525">
              <a:solidFill>
                <a:schemeClr val="tx1"/>
              </a:solidFill>
              <a:round/>
              <a:headEnd/>
              <a:tailEnd/>
            </a:ln>
          </p:spPr>
          <p:txBody>
            <a:bodyPr/>
            <a:lstStyle/>
            <a:p>
              <a:endParaRPr lang="nl-NL"/>
            </a:p>
          </p:txBody>
        </p:sp>
        <p:sp>
          <p:nvSpPr>
            <p:cNvPr id="15658" name="Freeform 292"/>
            <p:cNvSpPr>
              <a:spLocks/>
            </p:cNvSpPr>
            <p:nvPr/>
          </p:nvSpPr>
          <p:spPr bwMode="auto">
            <a:xfrm>
              <a:off x="1781" y="3140"/>
              <a:ext cx="13" cy="50"/>
            </a:xfrm>
            <a:custGeom>
              <a:avLst/>
              <a:gdLst>
                <a:gd name="T0" fmla="*/ 11 w 26"/>
                <a:gd name="T1" fmla="*/ 0 h 77"/>
                <a:gd name="T2" fmla="*/ 8 w 26"/>
                <a:gd name="T3" fmla="*/ 687 h 77"/>
                <a:gd name="T4" fmla="*/ 0 w 26"/>
                <a:gd name="T5" fmla="*/ 687 h 77"/>
                <a:gd name="T6" fmla="*/ 3 w 26"/>
                <a:gd name="T7" fmla="*/ 0 h 77"/>
                <a:gd name="T8" fmla="*/ 11 w 26"/>
                <a:gd name="T9" fmla="*/ 0 h 77"/>
                <a:gd name="T10" fmla="*/ 0 60000 65536"/>
                <a:gd name="T11" fmla="*/ 0 60000 65536"/>
                <a:gd name="T12" fmla="*/ 0 60000 65536"/>
                <a:gd name="T13" fmla="*/ 0 60000 65536"/>
                <a:gd name="T14" fmla="*/ 0 60000 65536"/>
                <a:gd name="T15" fmla="*/ 0 w 26"/>
                <a:gd name="T16" fmla="*/ 0 h 77"/>
                <a:gd name="T17" fmla="*/ 26 w 26"/>
                <a:gd name="T18" fmla="*/ 77 h 77"/>
              </a:gdLst>
              <a:ahLst/>
              <a:cxnLst>
                <a:cxn ang="T10">
                  <a:pos x="T0" y="T1"/>
                </a:cxn>
                <a:cxn ang="T11">
                  <a:pos x="T2" y="T3"/>
                </a:cxn>
                <a:cxn ang="T12">
                  <a:pos x="T4" y="T5"/>
                </a:cxn>
                <a:cxn ang="T13">
                  <a:pos x="T6" y="T7"/>
                </a:cxn>
                <a:cxn ang="T14">
                  <a:pos x="T8" y="T9"/>
                </a:cxn>
              </a:cxnLst>
              <a:rect l="T15" t="T16" r="T17" b="T18"/>
              <a:pathLst>
                <a:path w="26" h="77">
                  <a:moveTo>
                    <a:pt x="26" y="0"/>
                  </a:moveTo>
                  <a:lnTo>
                    <a:pt x="19" y="77"/>
                  </a:lnTo>
                  <a:lnTo>
                    <a:pt x="0" y="77"/>
                  </a:lnTo>
                  <a:lnTo>
                    <a:pt x="6" y="0"/>
                  </a:lnTo>
                  <a:lnTo>
                    <a:pt x="26" y="0"/>
                  </a:lnTo>
                  <a:close/>
                </a:path>
              </a:pathLst>
            </a:custGeom>
            <a:solidFill>
              <a:srgbClr val="000000"/>
            </a:solidFill>
            <a:ln w="9525">
              <a:solidFill>
                <a:schemeClr val="tx1"/>
              </a:solidFill>
              <a:round/>
              <a:headEnd/>
              <a:tailEnd/>
            </a:ln>
          </p:spPr>
          <p:txBody>
            <a:bodyPr/>
            <a:lstStyle/>
            <a:p>
              <a:endParaRPr lang="nl-NL"/>
            </a:p>
          </p:txBody>
        </p:sp>
        <p:sp>
          <p:nvSpPr>
            <p:cNvPr id="15659" name="Freeform 293"/>
            <p:cNvSpPr>
              <a:spLocks/>
            </p:cNvSpPr>
            <p:nvPr/>
          </p:nvSpPr>
          <p:spPr bwMode="auto">
            <a:xfrm>
              <a:off x="1774" y="3219"/>
              <a:ext cx="14" cy="51"/>
            </a:xfrm>
            <a:custGeom>
              <a:avLst/>
              <a:gdLst>
                <a:gd name="T0" fmla="*/ 25 w 26"/>
                <a:gd name="T1" fmla="*/ 0 h 77"/>
                <a:gd name="T2" fmla="*/ 18 w 26"/>
                <a:gd name="T3" fmla="*/ 871 h 77"/>
                <a:gd name="T4" fmla="*/ 0 w 26"/>
                <a:gd name="T5" fmla="*/ 871 h 77"/>
                <a:gd name="T6" fmla="*/ 5 w 26"/>
                <a:gd name="T7" fmla="*/ 0 h 77"/>
                <a:gd name="T8" fmla="*/ 25 w 26"/>
                <a:gd name="T9" fmla="*/ 0 h 77"/>
                <a:gd name="T10" fmla="*/ 0 60000 65536"/>
                <a:gd name="T11" fmla="*/ 0 60000 65536"/>
                <a:gd name="T12" fmla="*/ 0 60000 65536"/>
                <a:gd name="T13" fmla="*/ 0 60000 65536"/>
                <a:gd name="T14" fmla="*/ 0 60000 65536"/>
                <a:gd name="T15" fmla="*/ 0 w 26"/>
                <a:gd name="T16" fmla="*/ 0 h 77"/>
                <a:gd name="T17" fmla="*/ 26 w 26"/>
                <a:gd name="T18" fmla="*/ 77 h 77"/>
              </a:gdLst>
              <a:ahLst/>
              <a:cxnLst>
                <a:cxn ang="T10">
                  <a:pos x="T0" y="T1"/>
                </a:cxn>
                <a:cxn ang="T11">
                  <a:pos x="T2" y="T3"/>
                </a:cxn>
                <a:cxn ang="T12">
                  <a:pos x="T4" y="T5"/>
                </a:cxn>
                <a:cxn ang="T13">
                  <a:pos x="T6" y="T7"/>
                </a:cxn>
                <a:cxn ang="T14">
                  <a:pos x="T8" y="T9"/>
                </a:cxn>
              </a:cxnLst>
              <a:rect l="T15" t="T16" r="T17" b="T18"/>
              <a:pathLst>
                <a:path w="26" h="77">
                  <a:moveTo>
                    <a:pt x="26" y="0"/>
                  </a:moveTo>
                  <a:lnTo>
                    <a:pt x="19" y="77"/>
                  </a:lnTo>
                  <a:lnTo>
                    <a:pt x="0" y="77"/>
                  </a:lnTo>
                  <a:lnTo>
                    <a:pt x="6" y="0"/>
                  </a:lnTo>
                  <a:lnTo>
                    <a:pt x="26" y="0"/>
                  </a:lnTo>
                  <a:close/>
                </a:path>
              </a:pathLst>
            </a:custGeom>
            <a:solidFill>
              <a:srgbClr val="000000"/>
            </a:solidFill>
            <a:ln w="9525">
              <a:solidFill>
                <a:schemeClr val="tx1"/>
              </a:solidFill>
              <a:round/>
              <a:headEnd/>
              <a:tailEnd/>
            </a:ln>
          </p:spPr>
          <p:txBody>
            <a:bodyPr/>
            <a:lstStyle/>
            <a:p>
              <a:endParaRPr lang="nl-NL"/>
            </a:p>
          </p:txBody>
        </p:sp>
        <p:sp>
          <p:nvSpPr>
            <p:cNvPr id="15660" name="Freeform 294"/>
            <p:cNvSpPr>
              <a:spLocks/>
            </p:cNvSpPr>
            <p:nvPr/>
          </p:nvSpPr>
          <p:spPr bwMode="auto">
            <a:xfrm>
              <a:off x="1767" y="3299"/>
              <a:ext cx="14" cy="25"/>
            </a:xfrm>
            <a:custGeom>
              <a:avLst/>
              <a:gdLst>
                <a:gd name="T0" fmla="*/ 25 w 26"/>
                <a:gd name="T1" fmla="*/ 0 h 39"/>
                <a:gd name="T2" fmla="*/ 18 w 26"/>
                <a:gd name="T3" fmla="*/ 298 h 39"/>
                <a:gd name="T4" fmla="*/ 0 w 26"/>
                <a:gd name="T5" fmla="*/ 298 h 39"/>
                <a:gd name="T6" fmla="*/ 5 w 26"/>
                <a:gd name="T7" fmla="*/ 0 h 39"/>
                <a:gd name="T8" fmla="*/ 25 w 26"/>
                <a:gd name="T9" fmla="*/ 0 h 39"/>
                <a:gd name="T10" fmla="*/ 0 60000 65536"/>
                <a:gd name="T11" fmla="*/ 0 60000 65536"/>
                <a:gd name="T12" fmla="*/ 0 60000 65536"/>
                <a:gd name="T13" fmla="*/ 0 60000 65536"/>
                <a:gd name="T14" fmla="*/ 0 60000 65536"/>
                <a:gd name="T15" fmla="*/ 0 w 26"/>
                <a:gd name="T16" fmla="*/ 0 h 39"/>
                <a:gd name="T17" fmla="*/ 26 w 26"/>
                <a:gd name="T18" fmla="*/ 39 h 39"/>
              </a:gdLst>
              <a:ahLst/>
              <a:cxnLst>
                <a:cxn ang="T10">
                  <a:pos x="T0" y="T1"/>
                </a:cxn>
                <a:cxn ang="T11">
                  <a:pos x="T2" y="T3"/>
                </a:cxn>
                <a:cxn ang="T12">
                  <a:pos x="T4" y="T5"/>
                </a:cxn>
                <a:cxn ang="T13">
                  <a:pos x="T6" y="T7"/>
                </a:cxn>
                <a:cxn ang="T14">
                  <a:pos x="T8" y="T9"/>
                </a:cxn>
              </a:cxnLst>
              <a:rect l="T15" t="T16" r="T17" b="T18"/>
              <a:pathLst>
                <a:path w="26" h="39">
                  <a:moveTo>
                    <a:pt x="26" y="0"/>
                  </a:moveTo>
                  <a:lnTo>
                    <a:pt x="19" y="39"/>
                  </a:lnTo>
                  <a:lnTo>
                    <a:pt x="0" y="39"/>
                  </a:lnTo>
                  <a:lnTo>
                    <a:pt x="6" y="0"/>
                  </a:lnTo>
                  <a:lnTo>
                    <a:pt x="26" y="0"/>
                  </a:lnTo>
                  <a:close/>
                </a:path>
              </a:pathLst>
            </a:custGeom>
            <a:solidFill>
              <a:srgbClr val="000000"/>
            </a:solidFill>
            <a:ln w="9525">
              <a:solidFill>
                <a:schemeClr val="tx1"/>
              </a:solidFill>
              <a:round/>
              <a:headEnd/>
              <a:tailEnd/>
            </a:ln>
          </p:spPr>
          <p:txBody>
            <a:bodyPr/>
            <a:lstStyle/>
            <a:p>
              <a:endParaRPr lang="nl-NL"/>
            </a:p>
          </p:txBody>
        </p:sp>
        <p:sp>
          <p:nvSpPr>
            <p:cNvPr id="15661" name="Freeform 295"/>
            <p:cNvSpPr>
              <a:spLocks/>
            </p:cNvSpPr>
            <p:nvPr/>
          </p:nvSpPr>
          <p:spPr bwMode="auto">
            <a:xfrm>
              <a:off x="2266" y="2295"/>
              <a:ext cx="23" cy="46"/>
            </a:xfrm>
            <a:custGeom>
              <a:avLst/>
              <a:gdLst>
                <a:gd name="T0" fmla="*/ 10 w 45"/>
                <a:gd name="T1" fmla="*/ 0 h 71"/>
                <a:gd name="T2" fmla="*/ 22 w 45"/>
                <a:gd name="T3" fmla="*/ 617 h 71"/>
                <a:gd name="T4" fmla="*/ 13 w 45"/>
                <a:gd name="T5" fmla="*/ 617 h 71"/>
                <a:gd name="T6" fmla="*/ 0 w 45"/>
                <a:gd name="T7" fmla="*/ 0 h 71"/>
                <a:gd name="T8" fmla="*/ 10 w 45"/>
                <a:gd name="T9" fmla="*/ 0 h 71"/>
                <a:gd name="T10" fmla="*/ 0 60000 65536"/>
                <a:gd name="T11" fmla="*/ 0 60000 65536"/>
                <a:gd name="T12" fmla="*/ 0 60000 65536"/>
                <a:gd name="T13" fmla="*/ 0 60000 65536"/>
                <a:gd name="T14" fmla="*/ 0 60000 65536"/>
                <a:gd name="T15" fmla="*/ 0 w 45"/>
                <a:gd name="T16" fmla="*/ 0 h 71"/>
                <a:gd name="T17" fmla="*/ 45 w 45"/>
                <a:gd name="T18" fmla="*/ 71 h 71"/>
              </a:gdLst>
              <a:ahLst/>
              <a:cxnLst>
                <a:cxn ang="T10">
                  <a:pos x="T0" y="T1"/>
                </a:cxn>
                <a:cxn ang="T11">
                  <a:pos x="T2" y="T3"/>
                </a:cxn>
                <a:cxn ang="T12">
                  <a:pos x="T4" y="T5"/>
                </a:cxn>
                <a:cxn ang="T13">
                  <a:pos x="T6" y="T7"/>
                </a:cxn>
                <a:cxn ang="T14">
                  <a:pos x="T8" y="T9"/>
                </a:cxn>
              </a:cxnLst>
              <a:rect l="T15" t="T16" r="T17" b="T18"/>
              <a:pathLst>
                <a:path w="45" h="71">
                  <a:moveTo>
                    <a:pt x="19" y="0"/>
                  </a:moveTo>
                  <a:lnTo>
                    <a:pt x="45" y="71"/>
                  </a:lnTo>
                  <a:lnTo>
                    <a:pt x="25" y="71"/>
                  </a:lnTo>
                  <a:lnTo>
                    <a:pt x="0" y="0"/>
                  </a:lnTo>
                  <a:lnTo>
                    <a:pt x="19" y="0"/>
                  </a:lnTo>
                  <a:close/>
                </a:path>
              </a:pathLst>
            </a:custGeom>
            <a:solidFill>
              <a:srgbClr val="000000"/>
            </a:solidFill>
            <a:ln w="9525">
              <a:solidFill>
                <a:schemeClr val="tx1"/>
              </a:solidFill>
              <a:round/>
              <a:headEnd/>
              <a:tailEnd/>
            </a:ln>
          </p:spPr>
          <p:txBody>
            <a:bodyPr/>
            <a:lstStyle/>
            <a:p>
              <a:endParaRPr lang="nl-NL"/>
            </a:p>
          </p:txBody>
        </p:sp>
        <p:sp>
          <p:nvSpPr>
            <p:cNvPr id="15662" name="Freeform 296"/>
            <p:cNvSpPr>
              <a:spLocks/>
            </p:cNvSpPr>
            <p:nvPr/>
          </p:nvSpPr>
          <p:spPr bwMode="auto">
            <a:xfrm>
              <a:off x="2286" y="2371"/>
              <a:ext cx="24" cy="46"/>
            </a:xfrm>
            <a:custGeom>
              <a:avLst/>
              <a:gdLst>
                <a:gd name="T0" fmla="*/ 13 w 46"/>
                <a:gd name="T1" fmla="*/ 0 h 71"/>
                <a:gd name="T2" fmla="*/ 30 w 46"/>
                <a:gd name="T3" fmla="*/ 617 h 71"/>
                <a:gd name="T4" fmla="*/ 17 w 46"/>
                <a:gd name="T5" fmla="*/ 617 h 71"/>
                <a:gd name="T6" fmla="*/ 0 w 46"/>
                <a:gd name="T7" fmla="*/ 0 h 71"/>
                <a:gd name="T8" fmla="*/ 13 w 46"/>
                <a:gd name="T9" fmla="*/ 0 h 71"/>
                <a:gd name="T10" fmla="*/ 0 60000 65536"/>
                <a:gd name="T11" fmla="*/ 0 60000 65536"/>
                <a:gd name="T12" fmla="*/ 0 60000 65536"/>
                <a:gd name="T13" fmla="*/ 0 60000 65536"/>
                <a:gd name="T14" fmla="*/ 0 60000 65536"/>
                <a:gd name="T15" fmla="*/ 0 w 46"/>
                <a:gd name="T16" fmla="*/ 0 h 71"/>
                <a:gd name="T17" fmla="*/ 46 w 46"/>
                <a:gd name="T18" fmla="*/ 71 h 71"/>
              </a:gdLst>
              <a:ahLst/>
              <a:cxnLst>
                <a:cxn ang="T10">
                  <a:pos x="T0" y="T1"/>
                </a:cxn>
                <a:cxn ang="T11">
                  <a:pos x="T2" y="T3"/>
                </a:cxn>
                <a:cxn ang="T12">
                  <a:pos x="T4" y="T5"/>
                </a:cxn>
                <a:cxn ang="T13">
                  <a:pos x="T6" y="T7"/>
                </a:cxn>
                <a:cxn ang="T14">
                  <a:pos x="T8" y="T9"/>
                </a:cxn>
              </a:cxnLst>
              <a:rect l="T15" t="T16" r="T17" b="T18"/>
              <a:pathLst>
                <a:path w="46" h="71">
                  <a:moveTo>
                    <a:pt x="20" y="0"/>
                  </a:moveTo>
                  <a:lnTo>
                    <a:pt x="46" y="71"/>
                  </a:lnTo>
                  <a:lnTo>
                    <a:pt x="26" y="71"/>
                  </a:lnTo>
                  <a:lnTo>
                    <a:pt x="0" y="0"/>
                  </a:lnTo>
                  <a:lnTo>
                    <a:pt x="20" y="0"/>
                  </a:lnTo>
                  <a:close/>
                </a:path>
              </a:pathLst>
            </a:custGeom>
            <a:solidFill>
              <a:srgbClr val="000000"/>
            </a:solidFill>
            <a:ln w="9525">
              <a:solidFill>
                <a:schemeClr val="tx1"/>
              </a:solidFill>
              <a:round/>
              <a:headEnd/>
              <a:tailEnd/>
            </a:ln>
          </p:spPr>
          <p:txBody>
            <a:bodyPr/>
            <a:lstStyle/>
            <a:p>
              <a:endParaRPr lang="nl-NL"/>
            </a:p>
          </p:txBody>
        </p:sp>
        <p:sp>
          <p:nvSpPr>
            <p:cNvPr id="15663" name="Freeform 297"/>
            <p:cNvSpPr>
              <a:spLocks/>
            </p:cNvSpPr>
            <p:nvPr/>
          </p:nvSpPr>
          <p:spPr bwMode="auto">
            <a:xfrm>
              <a:off x="2306" y="2446"/>
              <a:ext cx="24" cy="46"/>
            </a:xfrm>
            <a:custGeom>
              <a:avLst/>
              <a:gdLst>
                <a:gd name="T0" fmla="*/ 17 w 45"/>
                <a:gd name="T1" fmla="*/ 0 h 71"/>
                <a:gd name="T2" fmla="*/ 38 w 45"/>
                <a:gd name="T3" fmla="*/ 617 h 71"/>
                <a:gd name="T4" fmla="*/ 22 w 45"/>
                <a:gd name="T5" fmla="*/ 617 h 71"/>
                <a:gd name="T6" fmla="*/ 0 w 45"/>
                <a:gd name="T7" fmla="*/ 0 h 71"/>
                <a:gd name="T8" fmla="*/ 17 w 45"/>
                <a:gd name="T9" fmla="*/ 0 h 71"/>
                <a:gd name="T10" fmla="*/ 0 60000 65536"/>
                <a:gd name="T11" fmla="*/ 0 60000 65536"/>
                <a:gd name="T12" fmla="*/ 0 60000 65536"/>
                <a:gd name="T13" fmla="*/ 0 60000 65536"/>
                <a:gd name="T14" fmla="*/ 0 60000 65536"/>
                <a:gd name="T15" fmla="*/ 0 w 45"/>
                <a:gd name="T16" fmla="*/ 0 h 71"/>
                <a:gd name="T17" fmla="*/ 45 w 45"/>
                <a:gd name="T18" fmla="*/ 71 h 71"/>
              </a:gdLst>
              <a:ahLst/>
              <a:cxnLst>
                <a:cxn ang="T10">
                  <a:pos x="T0" y="T1"/>
                </a:cxn>
                <a:cxn ang="T11">
                  <a:pos x="T2" y="T3"/>
                </a:cxn>
                <a:cxn ang="T12">
                  <a:pos x="T4" y="T5"/>
                </a:cxn>
                <a:cxn ang="T13">
                  <a:pos x="T6" y="T7"/>
                </a:cxn>
                <a:cxn ang="T14">
                  <a:pos x="T8" y="T9"/>
                </a:cxn>
              </a:cxnLst>
              <a:rect l="T15" t="T16" r="T17" b="T18"/>
              <a:pathLst>
                <a:path w="45" h="71">
                  <a:moveTo>
                    <a:pt x="20" y="0"/>
                  </a:moveTo>
                  <a:lnTo>
                    <a:pt x="45" y="71"/>
                  </a:lnTo>
                  <a:lnTo>
                    <a:pt x="26" y="71"/>
                  </a:lnTo>
                  <a:lnTo>
                    <a:pt x="0" y="0"/>
                  </a:lnTo>
                  <a:lnTo>
                    <a:pt x="20" y="0"/>
                  </a:lnTo>
                  <a:close/>
                </a:path>
              </a:pathLst>
            </a:custGeom>
            <a:solidFill>
              <a:srgbClr val="000000"/>
            </a:solidFill>
            <a:ln w="9525">
              <a:solidFill>
                <a:schemeClr val="tx1"/>
              </a:solidFill>
              <a:round/>
              <a:headEnd/>
              <a:tailEnd/>
            </a:ln>
          </p:spPr>
          <p:txBody>
            <a:bodyPr/>
            <a:lstStyle/>
            <a:p>
              <a:endParaRPr lang="nl-NL"/>
            </a:p>
          </p:txBody>
        </p:sp>
        <p:sp>
          <p:nvSpPr>
            <p:cNvPr id="15664" name="Freeform 298"/>
            <p:cNvSpPr>
              <a:spLocks/>
            </p:cNvSpPr>
            <p:nvPr/>
          </p:nvSpPr>
          <p:spPr bwMode="auto">
            <a:xfrm>
              <a:off x="2326" y="2522"/>
              <a:ext cx="24" cy="46"/>
            </a:xfrm>
            <a:custGeom>
              <a:avLst/>
              <a:gdLst>
                <a:gd name="T0" fmla="*/ 16 w 45"/>
                <a:gd name="T1" fmla="*/ 0 h 71"/>
                <a:gd name="T2" fmla="*/ 38 w 45"/>
                <a:gd name="T3" fmla="*/ 617 h 71"/>
                <a:gd name="T4" fmla="*/ 22 w 45"/>
                <a:gd name="T5" fmla="*/ 617 h 71"/>
                <a:gd name="T6" fmla="*/ 0 w 45"/>
                <a:gd name="T7" fmla="*/ 0 h 71"/>
                <a:gd name="T8" fmla="*/ 16 w 45"/>
                <a:gd name="T9" fmla="*/ 0 h 71"/>
                <a:gd name="T10" fmla="*/ 0 60000 65536"/>
                <a:gd name="T11" fmla="*/ 0 60000 65536"/>
                <a:gd name="T12" fmla="*/ 0 60000 65536"/>
                <a:gd name="T13" fmla="*/ 0 60000 65536"/>
                <a:gd name="T14" fmla="*/ 0 60000 65536"/>
                <a:gd name="T15" fmla="*/ 0 w 45"/>
                <a:gd name="T16" fmla="*/ 0 h 71"/>
                <a:gd name="T17" fmla="*/ 45 w 45"/>
                <a:gd name="T18" fmla="*/ 71 h 71"/>
              </a:gdLst>
              <a:ahLst/>
              <a:cxnLst>
                <a:cxn ang="T10">
                  <a:pos x="T0" y="T1"/>
                </a:cxn>
                <a:cxn ang="T11">
                  <a:pos x="T2" y="T3"/>
                </a:cxn>
                <a:cxn ang="T12">
                  <a:pos x="T4" y="T5"/>
                </a:cxn>
                <a:cxn ang="T13">
                  <a:pos x="T6" y="T7"/>
                </a:cxn>
                <a:cxn ang="T14">
                  <a:pos x="T8" y="T9"/>
                </a:cxn>
              </a:cxnLst>
              <a:rect l="T15" t="T16" r="T17" b="T18"/>
              <a:pathLst>
                <a:path w="45" h="71">
                  <a:moveTo>
                    <a:pt x="19" y="0"/>
                  </a:moveTo>
                  <a:lnTo>
                    <a:pt x="45" y="71"/>
                  </a:lnTo>
                  <a:lnTo>
                    <a:pt x="26" y="71"/>
                  </a:lnTo>
                  <a:lnTo>
                    <a:pt x="0" y="0"/>
                  </a:lnTo>
                  <a:lnTo>
                    <a:pt x="19" y="0"/>
                  </a:lnTo>
                  <a:close/>
                </a:path>
              </a:pathLst>
            </a:custGeom>
            <a:solidFill>
              <a:srgbClr val="000000"/>
            </a:solidFill>
            <a:ln w="9525">
              <a:solidFill>
                <a:schemeClr val="tx1"/>
              </a:solidFill>
              <a:round/>
              <a:headEnd/>
              <a:tailEnd/>
            </a:ln>
          </p:spPr>
          <p:txBody>
            <a:bodyPr/>
            <a:lstStyle/>
            <a:p>
              <a:endParaRPr lang="nl-NL"/>
            </a:p>
          </p:txBody>
        </p:sp>
        <p:sp>
          <p:nvSpPr>
            <p:cNvPr id="15665" name="Freeform 299"/>
            <p:cNvSpPr>
              <a:spLocks/>
            </p:cNvSpPr>
            <p:nvPr/>
          </p:nvSpPr>
          <p:spPr bwMode="auto">
            <a:xfrm>
              <a:off x="2347" y="2597"/>
              <a:ext cx="23" cy="47"/>
            </a:xfrm>
            <a:custGeom>
              <a:avLst/>
              <a:gdLst>
                <a:gd name="T0" fmla="*/ 10 w 45"/>
                <a:gd name="T1" fmla="*/ 0 h 71"/>
                <a:gd name="T2" fmla="*/ 22 w 45"/>
                <a:gd name="T3" fmla="*/ 798 h 71"/>
                <a:gd name="T4" fmla="*/ 13 w 45"/>
                <a:gd name="T5" fmla="*/ 798 h 71"/>
                <a:gd name="T6" fmla="*/ 0 w 45"/>
                <a:gd name="T7" fmla="*/ 0 h 71"/>
                <a:gd name="T8" fmla="*/ 10 w 45"/>
                <a:gd name="T9" fmla="*/ 0 h 71"/>
                <a:gd name="T10" fmla="*/ 0 60000 65536"/>
                <a:gd name="T11" fmla="*/ 0 60000 65536"/>
                <a:gd name="T12" fmla="*/ 0 60000 65536"/>
                <a:gd name="T13" fmla="*/ 0 60000 65536"/>
                <a:gd name="T14" fmla="*/ 0 60000 65536"/>
                <a:gd name="T15" fmla="*/ 0 w 45"/>
                <a:gd name="T16" fmla="*/ 0 h 71"/>
                <a:gd name="T17" fmla="*/ 45 w 45"/>
                <a:gd name="T18" fmla="*/ 71 h 71"/>
              </a:gdLst>
              <a:ahLst/>
              <a:cxnLst>
                <a:cxn ang="T10">
                  <a:pos x="T0" y="T1"/>
                </a:cxn>
                <a:cxn ang="T11">
                  <a:pos x="T2" y="T3"/>
                </a:cxn>
                <a:cxn ang="T12">
                  <a:pos x="T4" y="T5"/>
                </a:cxn>
                <a:cxn ang="T13">
                  <a:pos x="T6" y="T7"/>
                </a:cxn>
                <a:cxn ang="T14">
                  <a:pos x="T8" y="T9"/>
                </a:cxn>
              </a:cxnLst>
              <a:rect l="T15" t="T16" r="T17" b="T18"/>
              <a:pathLst>
                <a:path w="45" h="71">
                  <a:moveTo>
                    <a:pt x="19" y="0"/>
                  </a:moveTo>
                  <a:lnTo>
                    <a:pt x="45" y="71"/>
                  </a:lnTo>
                  <a:lnTo>
                    <a:pt x="26" y="71"/>
                  </a:lnTo>
                  <a:lnTo>
                    <a:pt x="0" y="0"/>
                  </a:lnTo>
                  <a:lnTo>
                    <a:pt x="19" y="0"/>
                  </a:lnTo>
                  <a:close/>
                </a:path>
              </a:pathLst>
            </a:custGeom>
            <a:solidFill>
              <a:srgbClr val="000000"/>
            </a:solidFill>
            <a:ln w="9525">
              <a:solidFill>
                <a:schemeClr val="tx1"/>
              </a:solidFill>
              <a:round/>
              <a:headEnd/>
              <a:tailEnd/>
            </a:ln>
          </p:spPr>
          <p:txBody>
            <a:bodyPr/>
            <a:lstStyle/>
            <a:p>
              <a:endParaRPr lang="nl-NL"/>
            </a:p>
          </p:txBody>
        </p:sp>
        <p:sp>
          <p:nvSpPr>
            <p:cNvPr id="15666" name="Freeform 300"/>
            <p:cNvSpPr>
              <a:spLocks/>
            </p:cNvSpPr>
            <p:nvPr/>
          </p:nvSpPr>
          <p:spPr bwMode="auto">
            <a:xfrm>
              <a:off x="2370" y="2673"/>
              <a:ext cx="21" cy="46"/>
            </a:xfrm>
            <a:custGeom>
              <a:avLst/>
              <a:gdLst>
                <a:gd name="T0" fmla="*/ 18 w 39"/>
                <a:gd name="T1" fmla="*/ 0 h 71"/>
                <a:gd name="T2" fmla="*/ 37 w 39"/>
                <a:gd name="T3" fmla="*/ 617 h 71"/>
                <a:gd name="T4" fmla="*/ 18 w 39"/>
                <a:gd name="T5" fmla="*/ 617 h 71"/>
                <a:gd name="T6" fmla="*/ 0 w 39"/>
                <a:gd name="T7" fmla="*/ 0 h 71"/>
                <a:gd name="T8" fmla="*/ 18 w 39"/>
                <a:gd name="T9" fmla="*/ 0 h 71"/>
                <a:gd name="T10" fmla="*/ 0 60000 65536"/>
                <a:gd name="T11" fmla="*/ 0 60000 65536"/>
                <a:gd name="T12" fmla="*/ 0 60000 65536"/>
                <a:gd name="T13" fmla="*/ 0 60000 65536"/>
                <a:gd name="T14" fmla="*/ 0 60000 65536"/>
                <a:gd name="T15" fmla="*/ 0 w 39"/>
                <a:gd name="T16" fmla="*/ 0 h 71"/>
                <a:gd name="T17" fmla="*/ 39 w 39"/>
                <a:gd name="T18" fmla="*/ 71 h 71"/>
              </a:gdLst>
              <a:ahLst/>
              <a:cxnLst>
                <a:cxn ang="T10">
                  <a:pos x="T0" y="T1"/>
                </a:cxn>
                <a:cxn ang="T11">
                  <a:pos x="T2" y="T3"/>
                </a:cxn>
                <a:cxn ang="T12">
                  <a:pos x="T4" y="T5"/>
                </a:cxn>
                <a:cxn ang="T13">
                  <a:pos x="T6" y="T7"/>
                </a:cxn>
                <a:cxn ang="T14">
                  <a:pos x="T8" y="T9"/>
                </a:cxn>
              </a:cxnLst>
              <a:rect l="T15" t="T16" r="T17" b="T18"/>
              <a:pathLst>
                <a:path w="39" h="71">
                  <a:moveTo>
                    <a:pt x="19" y="0"/>
                  </a:moveTo>
                  <a:lnTo>
                    <a:pt x="39" y="71"/>
                  </a:lnTo>
                  <a:lnTo>
                    <a:pt x="19" y="71"/>
                  </a:lnTo>
                  <a:lnTo>
                    <a:pt x="0" y="0"/>
                  </a:lnTo>
                  <a:lnTo>
                    <a:pt x="19" y="0"/>
                  </a:lnTo>
                  <a:close/>
                </a:path>
              </a:pathLst>
            </a:custGeom>
            <a:solidFill>
              <a:srgbClr val="000000"/>
            </a:solidFill>
            <a:ln w="9525">
              <a:solidFill>
                <a:schemeClr val="tx1"/>
              </a:solidFill>
              <a:round/>
              <a:headEnd/>
              <a:tailEnd/>
            </a:ln>
          </p:spPr>
          <p:txBody>
            <a:bodyPr/>
            <a:lstStyle/>
            <a:p>
              <a:endParaRPr lang="nl-NL"/>
            </a:p>
          </p:txBody>
        </p:sp>
        <p:sp>
          <p:nvSpPr>
            <p:cNvPr id="15667" name="Freeform 301"/>
            <p:cNvSpPr>
              <a:spLocks/>
            </p:cNvSpPr>
            <p:nvPr/>
          </p:nvSpPr>
          <p:spPr bwMode="auto">
            <a:xfrm>
              <a:off x="2391" y="2749"/>
              <a:ext cx="20" cy="46"/>
            </a:xfrm>
            <a:custGeom>
              <a:avLst/>
              <a:gdLst>
                <a:gd name="T0" fmla="*/ 10 w 39"/>
                <a:gd name="T1" fmla="*/ 0 h 71"/>
                <a:gd name="T2" fmla="*/ 21 w 39"/>
                <a:gd name="T3" fmla="*/ 617 h 71"/>
                <a:gd name="T4" fmla="*/ 10 w 39"/>
                <a:gd name="T5" fmla="*/ 617 h 71"/>
                <a:gd name="T6" fmla="*/ 0 w 39"/>
                <a:gd name="T7" fmla="*/ 0 h 71"/>
                <a:gd name="T8" fmla="*/ 10 w 39"/>
                <a:gd name="T9" fmla="*/ 0 h 71"/>
                <a:gd name="T10" fmla="*/ 0 60000 65536"/>
                <a:gd name="T11" fmla="*/ 0 60000 65536"/>
                <a:gd name="T12" fmla="*/ 0 60000 65536"/>
                <a:gd name="T13" fmla="*/ 0 60000 65536"/>
                <a:gd name="T14" fmla="*/ 0 60000 65536"/>
                <a:gd name="T15" fmla="*/ 0 w 39"/>
                <a:gd name="T16" fmla="*/ 0 h 71"/>
                <a:gd name="T17" fmla="*/ 39 w 39"/>
                <a:gd name="T18" fmla="*/ 71 h 71"/>
              </a:gdLst>
              <a:ahLst/>
              <a:cxnLst>
                <a:cxn ang="T10">
                  <a:pos x="T0" y="T1"/>
                </a:cxn>
                <a:cxn ang="T11">
                  <a:pos x="T2" y="T3"/>
                </a:cxn>
                <a:cxn ang="T12">
                  <a:pos x="T4" y="T5"/>
                </a:cxn>
                <a:cxn ang="T13">
                  <a:pos x="T6" y="T7"/>
                </a:cxn>
                <a:cxn ang="T14">
                  <a:pos x="T8" y="T9"/>
                </a:cxn>
              </a:cxnLst>
              <a:rect l="T15" t="T16" r="T17" b="T18"/>
              <a:pathLst>
                <a:path w="39" h="71">
                  <a:moveTo>
                    <a:pt x="19" y="0"/>
                  </a:moveTo>
                  <a:lnTo>
                    <a:pt x="39" y="71"/>
                  </a:lnTo>
                  <a:lnTo>
                    <a:pt x="19" y="71"/>
                  </a:lnTo>
                  <a:lnTo>
                    <a:pt x="0" y="0"/>
                  </a:lnTo>
                  <a:lnTo>
                    <a:pt x="19" y="0"/>
                  </a:lnTo>
                  <a:close/>
                </a:path>
              </a:pathLst>
            </a:custGeom>
            <a:solidFill>
              <a:srgbClr val="000000"/>
            </a:solidFill>
            <a:ln w="9525">
              <a:solidFill>
                <a:schemeClr val="tx1"/>
              </a:solidFill>
              <a:round/>
              <a:headEnd/>
              <a:tailEnd/>
            </a:ln>
          </p:spPr>
          <p:txBody>
            <a:bodyPr/>
            <a:lstStyle/>
            <a:p>
              <a:endParaRPr lang="nl-NL"/>
            </a:p>
          </p:txBody>
        </p:sp>
        <p:sp>
          <p:nvSpPr>
            <p:cNvPr id="15668" name="Freeform 302"/>
            <p:cNvSpPr>
              <a:spLocks/>
            </p:cNvSpPr>
            <p:nvPr/>
          </p:nvSpPr>
          <p:spPr bwMode="auto">
            <a:xfrm>
              <a:off x="2411" y="2824"/>
              <a:ext cx="24" cy="46"/>
            </a:xfrm>
            <a:custGeom>
              <a:avLst/>
              <a:gdLst>
                <a:gd name="T0" fmla="*/ 16 w 45"/>
                <a:gd name="T1" fmla="*/ 0 h 71"/>
                <a:gd name="T2" fmla="*/ 38 w 45"/>
                <a:gd name="T3" fmla="*/ 617 h 71"/>
                <a:gd name="T4" fmla="*/ 22 w 45"/>
                <a:gd name="T5" fmla="*/ 617 h 71"/>
                <a:gd name="T6" fmla="*/ 0 w 45"/>
                <a:gd name="T7" fmla="*/ 0 h 71"/>
                <a:gd name="T8" fmla="*/ 16 w 45"/>
                <a:gd name="T9" fmla="*/ 0 h 71"/>
                <a:gd name="T10" fmla="*/ 0 60000 65536"/>
                <a:gd name="T11" fmla="*/ 0 60000 65536"/>
                <a:gd name="T12" fmla="*/ 0 60000 65536"/>
                <a:gd name="T13" fmla="*/ 0 60000 65536"/>
                <a:gd name="T14" fmla="*/ 0 60000 65536"/>
                <a:gd name="T15" fmla="*/ 0 w 45"/>
                <a:gd name="T16" fmla="*/ 0 h 71"/>
                <a:gd name="T17" fmla="*/ 45 w 45"/>
                <a:gd name="T18" fmla="*/ 71 h 71"/>
              </a:gdLst>
              <a:ahLst/>
              <a:cxnLst>
                <a:cxn ang="T10">
                  <a:pos x="T0" y="T1"/>
                </a:cxn>
                <a:cxn ang="T11">
                  <a:pos x="T2" y="T3"/>
                </a:cxn>
                <a:cxn ang="T12">
                  <a:pos x="T4" y="T5"/>
                </a:cxn>
                <a:cxn ang="T13">
                  <a:pos x="T6" y="T7"/>
                </a:cxn>
                <a:cxn ang="T14">
                  <a:pos x="T8" y="T9"/>
                </a:cxn>
              </a:cxnLst>
              <a:rect l="T15" t="T16" r="T17" b="T18"/>
              <a:pathLst>
                <a:path w="45" h="71">
                  <a:moveTo>
                    <a:pt x="19" y="0"/>
                  </a:moveTo>
                  <a:lnTo>
                    <a:pt x="45" y="71"/>
                  </a:lnTo>
                  <a:lnTo>
                    <a:pt x="26" y="71"/>
                  </a:lnTo>
                  <a:lnTo>
                    <a:pt x="0" y="0"/>
                  </a:lnTo>
                  <a:lnTo>
                    <a:pt x="19" y="0"/>
                  </a:lnTo>
                  <a:close/>
                </a:path>
              </a:pathLst>
            </a:custGeom>
            <a:solidFill>
              <a:srgbClr val="000000"/>
            </a:solidFill>
            <a:ln w="9525">
              <a:solidFill>
                <a:schemeClr val="tx1"/>
              </a:solidFill>
              <a:round/>
              <a:headEnd/>
              <a:tailEnd/>
            </a:ln>
          </p:spPr>
          <p:txBody>
            <a:bodyPr/>
            <a:lstStyle/>
            <a:p>
              <a:endParaRPr lang="nl-NL"/>
            </a:p>
          </p:txBody>
        </p:sp>
        <p:sp>
          <p:nvSpPr>
            <p:cNvPr id="15669" name="Freeform 303"/>
            <p:cNvSpPr>
              <a:spLocks/>
            </p:cNvSpPr>
            <p:nvPr/>
          </p:nvSpPr>
          <p:spPr bwMode="auto">
            <a:xfrm>
              <a:off x="2431" y="2900"/>
              <a:ext cx="24" cy="46"/>
            </a:xfrm>
            <a:custGeom>
              <a:avLst/>
              <a:gdLst>
                <a:gd name="T0" fmla="*/ 13 w 46"/>
                <a:gd name="T1" fmla="*/ 0 h 71"/>
                <a:gd name="T2" fmla="*/ 30 w 46"/>
                <a:gd name="T3" fmla="*/ 617 h 71"/>
                <a:gd name="T4" fmla="*/ 17 w 46"/>
                <a:gd name="T5" fmla="*/ 617 h 71"/>
                <a:gd name="T6" fmla="*/ 0 w 46"/>
                <a:gd name="T7" fmla="*/ 0 h 71"/>
                <a:gd name="T8" fmla="*/ 13 w 46"/>
                <a:gd name="T9" fmla="*/ 0 h 71"/>
                <a:gd name="T10" fmla="*/ 0 60000 65536"/>
                <a:gd name="T11" fmla="*/ 0 60000 65536"/>
                <a:gd name="T12" fmla="*/ 0 60000 65536"/>
                <a:gd name="T13" fmla="*/ 0 60000 65536"/>
                <a:gd name="T14" fmla="*/ 0 60000 65536"/>
                <a:gd name="T15" fmla="*/ 0 w 46"/>
                <a:gd name="T16" fmla="*/ 0 h 71"/>
                <a:gd name="T17" fmla="*/ 46 w 46"/>
                <a:gd name="T18" fmla="*/ 71 h 71"/>
              </a:gdLst>
              <a:ahLst/>
              <a:cxnLst>
                <a:cxn ang="T10">
                  <a:pos x="T0" y="T1"/>
                </a:cxn>
                <a:cxn ang="T11">
                  <a:pos x="T2" y="T3"/>
                </a:cxn>
                <a:cxn ang="T12">
                  <a:pos x="T4" y="T5"/>
                </a:cxn>
                <a:cxn ang="T13">
                  <a:pos x="T6" y="T7"/>
                </a:cxn>
                <a:cxn ang="T14">
                  <a:pos x="T8" y="T9"/>
                </a:cxn>
              </a:cxnLst>
              <a:rect l="T15" t="T16" r="T17" b="T18"/>
              <a:pathLst>
                <a:path w="46" h="71">
                  <a:moveTo>
                    <a:pt x="20" y="0"/>
                  </a:moveTo>
                  <a:lnTo>
                    <a:pt x="46" y="71"/>
                  </a:lnTo>
                  <a:lnTo>
                    <a:pt x="26" y="71"/>
                  </a:lnTo>
                  <a:lnTo>
                    <a:pt x="0" y="0"/>
                  </a:lnTo>
                  <a:lnTo>
                    <a:pt x="20" y="0"/>
                  </a:lnTo>
                  <a:close/>
                </a:path>
              </a:pathLst>
            </a:custGeom>
            <a:solidFill>
              <a:srgbClr val="000000"/>
            </a:solidFill>
            <a:ln w="9525">
              <a:solidFill>
                <a:schemeClr val="tx1"/>
              </a:solidFill>
              <a:round/>
              <a:headEnd/>
              <a:tailEnd/>
            </a:ln>
          </p:spPr>
          <p:txBody>
            <a:bodyPr/>
            <a:lstStyle/>
            <a:p>
              <a:endParaRPr lang="nl-NL"/>
            </a:p>
          </p:txBody>
        </p:sp>
        <p:sp>
          <p:nvSpPr>
            <p:cNvPr id="15670" name="Freeform 304"/>
            <p:cNvSpPr>
              <a:spLocks/>
            </p:cNvSpPr>
            <p:nvPr/>
          </p:nvSpPr>
          <p:spPr bwMode="auto">
            <a:xfrm>
              <a:off x="2452" y="2976"/>
              <a:ext cx="24" cy="46"/>
            </a:xfrm>
            <a:custGeom>
              <a:avLst/>
              <a:gdLst>
                <a:gd name="T0" fmla="*/ 13 w 46"/>
                <a:gd name="T1" fmla="*/ 0 h 71"/>
                <a:gd name="T2" fmla="*/ 30 w 46"/>
                <a:gd name="T3" fmla="*/ 617 h 71"/>
                <a:gd name="T4" fmla="*/ 17 w 46"/>
                <a:gd name="T5" fmla="*/ 617 h 71"/>
                <a:gd name="T6" fmla="*/ 0 w 46"/>
                <a:gd name="T7" fmla="*/ 0 h 71"/>
                <a:gd name="T8" fmla="*/ 13 w 46"/>
                <a:gd name="T9" fmla="*/ 0 h 71"/>
                <a:gd name="T10" fmla="*/ 0 60000 65536"/>
                <a:gd name="T11" fmla="*/ 0 60000 65536"/>
                <a:gd name="T12" fmla="*/ 0 60000 65536"/>
                <a:gd name="T13" fmla="*/ 0 60000 65536"/>
                <a:gd name="T14" fmla="*/ 0 60000 65536"/>
                <a:gd name="T15" fmla="*/ 0 w 46"/>
                <a:gd name="T16" fmla="*/ 0 h 71"/>
                <a:gd name="T17" fmla="*/ 46 w 46"/>
                <a:gd name="T18" fmla="*/ 71 h 71"/>
              </a:gdLst>
              <a:ahLst/>
              <a:cxnLst>
                <a:cxn ang="T10">
                  <a:pos x="T0" y="T1"/>
                </a:cxn>
                <a:cxn ang="T11">
                  <a:pos x="T2" y="T3"/>
                </a:cxn>
                <a:cxn ang="T12">
                  <a:pos x="T4" y="T5"/>
                </a:cxn>
                <a:cxn ang="T13">
                  <a:pos x="T6" y="T7"/>
                </a:cxn>
                <a:cxn ang="T14">
                  <a:pos x="T8" y="T9"/>
                </a:cxn>
              </a:cxnLst>
              <a:rect l="T15" t="T16" r="T17" b="T18"/>
              <a:pathLst>
                <a:path w="46" h="71">
                  <a:moveTo>
                    <a:pt x="20" y="0"/>
                  </a:moveTo>
                  <a:lnTo>
                    <a:pt x="46" y="71"/>
                  </a:lnTo>
                  <a:lnTo>
                    <a:pt x="26" y="71"/>
                  </a:lnTo>
                  <a:lnTo>
                    <a:pt x="0" y="0"/>
                  </a:lnTo>
                  <a:lnTo>
                    <a:pt x="20" y="0"/>
                  </a:lnTo>
                  <a:close/>
                </a:path>
              </a:pathLst>
            </a:custGeom>
            <a:solidFill>
              <a:srgbClr val="000000"/>
            </a:solidFill>
            <a:ln w="9525">
              <a:solidFill>
                <a:schemeClr val="tx1"/>
              </a:solidFill>
              <a:round/>
              <a:headEnd/>
              <a:tailEnd/>
            </a:ln>
          </p:spPr>
          <p:txBody>
            <a:bodyPr/>
            <a:lstStyle/>
            <a:p>
              <a:endParaRPr lang="nl-NL"/>
            </a:p>
          </p:txBody>
        </p:sp>
        <p:sp>
          <p:nvSpPr>
            <p:cNvPr id="15671" name="Freeform 305"/>
            <p:cNvSpPr>
              <a:spLocks/>
            </p:cNvSpPr>
            <p:nvPr/>
          </p:nvSpPr>
          <p:spPr bwMode="auto">
            <a:xfrm>
              <a:off x="2472" y="3051"/>
              <a:ext cx="24" cy="46"/>
            </a:xfrm>
            <a:custGeom>
              <a:avLst/>
              <a:gdLst>
                <a:gd name="T0" fmla="*/ 16 w 45"/>
                <a:gd name="T1" fmla="*/ 0 h 71"/>
                <a:gd name="T2" fmla="*/ 38 w 45"/>
                <a:gd name="T3" fmla="*/ 617 h 71"/>
                <a:gd name="T4" fmla="*/ 22 w 45"/>
                <a:gd name="T5" fmla="*/ 617 h 71"/>
                <a:gd name="T6" fmla="*/ 0 w 45"/>
                <a:gd name="T7" fmla="*/ 0 h 71"/>
                <a:gd name="T8" fmla="*/ 16 w 45"/>
                <a:gd name="T9" fmla="*/ 0 h 71"/>
                <a:gd name="T10" fmla="*/ 0 60000 65536"/>
                <a:gd name="T11" fmla="*/ 0 60000 65536"/>
                <a:gd name="T12" fmla="*/ 0 60000 65536"/>
                <a:gd name="T13" fmla="*/ 0 60000 65536"/>
                <a:gd name="T14" fmla="*/ 0 60000 65536"/>
                <a:gd name="T15" fmla="*/ 0 w 45"/>
                <a:gd name="T16" fmla="*/ 0 h 71"/>
                <a:gd name="T17" fmla="*/ 45 w 45"/>
                <a:gd name="T18" fmla="*/ 71 h 71"/>
              </a:gdLst>
              <a:ahLst/>
              <a:cxnLst>
                <a:cxn ang="T10">
                  <a:pos x="T0" y="T1"/>
                </a:cxn>
                <a:cxn ang="T11">
                  <a:pos x="T2" y="T3"/>
                </a:cxn>
                <a:cxn ang="T12">
                  <a:pos x="T4" y="T5"/>
                </a:cxn>
                <a:cxn ang="T13">
                  <a:pos x="T6" y="T7"/>
                </a:cxn>
                <a:cxn ang="T14">
                  <a:pos x="T8" y="T9"/>
                </a:cxn>
              </a:cxnLst>
              <a:rect l="T15" t="T16" r="T17" b="T18"/>
              <a:pathLst>
                <a:path w="45" h="71">
                  <a:moveTo>
                    <a:pt x="19" y="0"/>
                  </a:moveTo>
                  <a:lnTo>
                    <a:pt x="45" y="71"/>
                  </a:lnTo>
                  <a:lnTo>
                    <a:pt x="26" y="71"/>
                  </a:lnTo>
                  <a:lnTo>
                    <a:pt x="0" y="0"/>
                  </a:lnTo>
                  <a:lnTo>
                    <a:pt x="19" y="0"/>
                  </a:lnTo>
                  <a:close/>
                </a:path>
              </a:pathLst>
            </a:custGeom>
            <a:solidFill>
              <a:srgbClr val="000000"/>
            </a:solidFill>
            <a:ln w="9525">
              <a:solidFill>
                <a:schemeClr val="tx1"/>
              </a:solidFill>
              <a:round/>
              <a:headEnd/>
              <a:tailEnd/>
            </a:ln>
          </p:spPr>
          <p:txBody>
            <a:bodyPr/>
            <a:lstStyle/>
            <a:p>
              <a:endParaRPr lang="nl-NL"/>
            </a:p>
          </p:txBody>
        </p:sp>
        <p:sp>
          <p:nvSpPr>
            <p:cNvPr id="15672" name="Freeform 306"/>
            <p:cNvSpPr>
              <a:spLocks/>
            </p:cNvSpPr>
            <p:nvPr/>
          </p:nvSpPr>
          <p:spPr bwMode="auto">
            <a:xfrm>
              <a:off x="2493" y="3127"/>
              <a:ext cx="23" cy="46"/>
            </a:xfrm>
            <a:custGeom>
              <a:avLst/>
              <a:gdLst>
                <a:gd name="T0" fmla="*/ 10 w 45"/>
                <a:gd name="T1" fmla="*/ 0 h 71"/>
                <a:gd name="T2" fmla="*/ 22 w 45"/>
                <a:gd name="T3" fmla="*/ 617 h 71"/>
                <a:gd name="T4" fmla="*/ 13 w 45"/>
                <a:gd name="T5" fmla="*/ 617 h 71"/>
                <a:gd name="T6" fmla="*/ 0 w 45"/>
                <a:gd name="T7" fmla="*/ 0 h 71"/>
                <a:gd name="T8" fmla="*/ 10 w 45"/>
                <a:gd name="T9" fmla="*/ 0 h 71"/>
                <a:gd name="T10" fmla="*/ 0 60000 65536"/>
                <a:gd name="T11" fmla="*/ 0 60000 65536"/>
                <a:gd name="T12" fmla="*/ 0 60000 65536"/>
                <a:gd name="T13" fmla="*/ 0 60000 65536"/>
                <a:gd name="T14" fmla="*/ 0 60000 65536"/>
                <a:gd name="T15" fmla="*/ 0 w 45"/>
                <a:gd name="T16" fmla="*/ 0 h 71"/>
                <a:gd name="T17" fmla="*/ 45 w 45"/>
                <a:gd name="T18" fmla="*/ 71 h 71"/>
              </a:gdLst>
              <a:ahLst/>
              <a:cxnLst>
                <a:cxn ang="T10">
                  <a:pos x="T0" y="T1"/>
                </a:cxn>
                <a:cxn ang="T11">
                  <a:pos x="T2" y="T3"/>
                </a:cxn>
                <a:cxn ang="T12">
                  <a:pos x="T4" y="T5"/>
                </a:cxn>
                <a:cxn ang="T13">
                  <a:pos x="T6" y="T7"/>
                </a:cxn>
                <a:cxn ang="T14">
                  <a:pos x="T8" y="T9"/>
                </a:cxn>
              </a:cxnLst>
              <a:rect l="T15" t="T16" r="T17" b="T18"/>
              <a:pathLst>
                <a:path w="45" h="71">
                  <a:moveTo>
                    <a:pt x="19" y="0"/>
                  </a:moveTo>
                  <a:lnTo>
                    <a:pt x="45" y="71"/>
                  </a:lnTo>
                  <a:lnTo>
                    <a:pt x="26" y="71"/>
                  </a:lnTo>
                  <a:lnTo>
                    <a:pt x="0" y="0"/>
                  </a:lnTo>
                  <a:lnTo>
                    <a:pt x="19" y="0"/>
                  </a:lnTo>
                  <a:close/>
                </a:path>
              </a:pathLst>
            </a:custGeom>
            <a:solidFill>
              <a:srgbClr val="000000"/>
            </a:solidFill>
            <a:ln w="9525">
              <a:solidFill>
                <a:schemeClr val="tx1"/>
              </a:solidFill>
              <a:round/>
              <a:headEnd/>
              <a:tailEnd/>
            </a:ln>
          </p:spPr>
          <p:txBody>
            <a:bodyPr/>
            <a:lstStyle/>
            <a:p>
              <a:endParaRPr lang="nl-NL"/>
            </a:p>
          </p:txBody>
        </p:sp>
        <p:sp>
          <p:nvSpPr>
            <p:cNvPr id="15673" name="Freeform 307"/>
            <p:cNvSpPr>
              <a:spLocks/>
            </p:cNvSpPr>
            <p:nvPr/>
          </p:nvSpPr>
          <p:spPr bwMode="auto">
            <a:xfrm>
              <a:off x="2513" y="3203"/>
              <a:ext cx="24" cy="46"/>
            </a:xfrm>
            <a:custGeom>
              <a:avLst/>
              <a:gdLst>
                <a:gd name="T0" fmla="*/ 16 w 45"/>
                <a:gd name="T1" fmla="*/ 0 h 71"/>
                <a:gd name="T2" fmla="*/ 38 w 45"/>
                <a:gd name="T3" fmla="*/ 617 h 71"/>
                <a:gd name="T4" fmla="*/ 22 w 45"/>
                <a:gd name="T5" fmla="*/ 617 h 71"/>
                <a:gd name="T6" fmla="*/ 0 w 45"/>
                <a:gd name="T7" fmla="*/ 0 h 71"/>
                <a:gd name="T8" fmla="*/ 16 w 45"/>
                <a:gd name="T9" fmla="*/ 0 h 71"/>
                <a:gd name="T10" fmla="*/ 0 60000 65536"/>
                <a:gd name="T11" fmla="*/ 0 60000 65536"/>
                <a:gd name="T12" fmla="*/ 0 60000 65536"/>
                <a:gd name="T13" fmla="*/ 0 60000 65536"/>
                <a:gd name="T14" fmla="*/ 0 60000 65536"/>
                <a:gd name="T15" fmla="*/ 0 w 45"/>
                <a:gd name="T16" fmla="*/ 0 h 71"/>
                <a:gd name="T17" fmla="*/ 45 w 45"/>
                <a:gd name="T18" fmla="*/ 71 h 71"/>
              </a:gdLst>
              <a:ahLst/>
              <a:cxnLst>
                <a:cxn ang="T10">
                  <a:pos x="T0" y="T1"/>
                </a:cxn>
                <a:cxn ang="T11">
                  <a:pos x="T2" y="T3"/>
                </a:cxn>
                <a:cxn ang="T12">
                  <a:pos x="T4" y="T5"/>
                </a:cxn>
                <a:cxn ang="T13">
                  <a:pos x="T6" y="T7"/>
                </a:cxn>
                <a:cxn ang="T14">
                  <a:pos x="T8" y="T9"/>
                </a:cxn>
              </a:cxnLst>
              <a:rect l="T15" t="T16" r="T17" b="T18"/>
              <a:pathLst>
                <a:path w="45" h="71">
                  <a:moveTo>
                    <a:pt x="19" y="0"/>
                  </a:moveTo>
                  <a:lnTo>
                    <a:pt x="45" y="71"/>
                  </a:lnTo>
                  <a:lnTo>
                    <a:pt x="26" y="71"/>
                  </a:lnTo>
                  <a:lnTo>
                    <a:pt x="0" y="0"/>
                  </a:lnTo>
                  <a:lnTo>
                    <a:pt x="19" y="0"/>
                  </a:lnTo>
                  <a:close/>
                </a:path>
              </a:pathLst>
            </a:custGeom>
            <a:solidFill>
              <a:srgbClr val="000000"/>
            </a:solidFill>
            <a:ln w="9525">
              <a:solidFill>
                <a:schemeClr val="tx1"/>
              </a:solidFill>
              <a:round/>
              <a:headEnd/>
              <a:tailEnd/>
            </a:ln>
          </p:spPr>
          <p:txBody>
            <a:bodyPr/>
            <a:lstStyle/>
            <a:p>
              <a:endParaRPr lang="nl-NL"/>
            </a:p>
          </p:txBody>
        </p:sp>
        <p:sp>
          <p:nvSpPr>
            <p:cNvPr id="15674" name="Freeform 308"/>
            <p:cNvSpPr>
              <a:spLocks/>
            </p:cNvSpPr>
            <p:nvPr/>
          </p:nvSpPr>
          <p:spPr bwMode="auto">
            <a:xfrm>
              <a:off x="2537" y="3278"/>
              <a:ext cx="20" cy="46"/>
            </a:xfrm>
            <a:custGeom>
              <a:avLst/>
              <a:gdLst>
                <a:gd name="T0" fmla="*/ 10 w 39"/>
                <a:gd name="T1" fmla="*/ 0 h 71"/>
                <a:gd name="T2" fmla="*/ 21 w 39"/>
                <a:gd name="T3" fmla="*/ 617 h 71"/>
                <a:gd name="T4" fmla="*/ 10 w 39"/>
                <a:gd name="T5" fmla="*/ 617 h 71"/>
                <a:gd name="T6" fmla="*/ 0 w 39"/>
                <a:gd name="T7" fmla="*/ 0 h 71"/>
                <a:gd name="T8" fmla="*/ 10 w 39"/>
                <a:gd name="T9" fmla="*/ 0 h 71"/>
                <a:gd name="T10" fmla="*/ 0 60000 65536"/>
                <a:gd name="T11" fmla="*/ 0 60000 65536"/>
                <a:gd name="T12" fmla="*/ 0 60000 65536"/>
                <a:gd name="T13" fmla="*/ 0 60000 65536"/>
                <a:gd name="T14" fmla="*/ 0 60000 65536"/>
                <a:gd name="T15" fmla="*/ 0 w 39"/>
                <a:gd name="T16" fmla="*/ 0 h 71"/>
                <a:gd name="T17" fmla="*/ 39 w 39"/>
                <a:gd name="T18" fmla="*/ 71 h 71"/>
              </a:gdLst>
              <a:ahLst/>
              <a:cxnLst>
                <a:cxn ang="T10">
                  <a:pos x="T0" y="T1"/>
                </a:cxn>
                <a:cxn ang="T11">
                  <a:pos x="T2" y="T3"/>
                </a:cxn>
                <a:cxn ang="T12">
                  <a:pos x="T4" y="T5"/>
                </a:cxn>
                <a:cxn ang="T13">
                  <a:pos x="T6" y="T7"/>
                </a:cxn>
                <a:cxn ang="T14">
                  <a:pos x="T8" y="T9"/>
                </a:cxn>
              </a:cxnLst>
              <a:rect l="T15" t="T16" r="T17" b="T18"/>
              <a:pathLst>
                <a:path w="39" h="71">
                  <a:moveTo>
                    <a:pt x="19" y="0"/>
                  </a:moveTo>
                  <a:lnTo>
                    <a:pt x="39" y="71"/>
                  </a:lnTo>
                  <a:lnTo>
                    <a:pt x="19" y="71"/>
                  </a:lnTo>
                  <a:lnTo>
                    <a:pt x="0" y="0"/>
                  </a:lnTo>
                  <a:lnTo>
                    <a:pt x="19" y="0"/>
                  </a:lnTo>
                  <a:close/>
                </a:path>
              </a:pathLst>
            </a:custGeom>
            <a:solidFill>
              <a:srgbClr val="000000"/>
            </a:solidFill>
            <a:ln w="9525">
              <a:solidFill>
                <a:schemeClr val="tx1"/>
              </a:solidFill>
              <a:round/>
              <a:headEnd/>
              <a:tailEnd/>
            </a:ln>
          </p:spPr>
          <p:txBody>
            <a:bodyPr/>
            <a:lstStyle/>
            <a:p>
              <a:endParaRPr lang="nl-NL"/>
            </a:p>
          </p:txBody>
        </p:sp>
        <p:sp>
          <p:nvSpPr>
            <p:cNvPr id="15675" name="Freeform 309"/>
            <p:cNvSpPr>
              <a:spLocks/>
            </p:cNvSpPr>
            <p:nvPr/>
          </p:nvSpPr>
          <p:spPr bwMode="auto">
            <a:xfrm>
              <a:off x="2557" y="3353"/>
              <a:ext cx="20" cy="47"/>
            </a:xfrm>
            <a:custGeom>
              <a:avLst/>
              <a:gdLst>
                <a:gd name="T0" fmla="*/ 10 w 39"/>
                <a:gd name="T1" fmla="*/ 0 h 72"/>
                <a:gd name="T2" fmla="*/ 21 w 39"/>
                <a:gd name="T3" fmla="*/ 684 h 72"/>
                <a:gd name="T4" fmla="*/ 10 w 39"/>
                <a:gd name="T5" fmla="*/ 684 h 72"/>
                <a:gd name="T6" fmla="*/ 0 w 39"/>
                <a:gd name="T7" fmla="*/ 0 h 72"/>
                <a:gd name="T8" fmla="*/ 10 w 39"/>
                <a:gd name="T9" fmla="*/ 0 h 72"/>
                <a:gd name="T10" fmla="*/ 0 60000 65536"/>
                <a:gd name="T11" fmla="*/ 0 60000 65536"/>
                <a:gd name="T12" fmla="*/ 0 60000 65536"/>
                <a:gd name="T13" fmla="*/ 0 60000 65536"/>
                <a:gd name="T14" fmla="*/ 0 60000 65536"/>
                <a:gd name="T15" fmla="*/ 0 w 39"/>
                <a:gd name="T16" fmla="*/ 0 h 72"/>
                <a:gd name="T17" fmla="*/ 39 w 39"/>
                <a:gd name="T18" fmla="*/ 72 h 72"/>
              </a:gdLst>
              <a:ahLst/>
              <a:cxnLst>
                <a:cxn ang="T10">
                  <a:pos x="T0" y="T1"/>
                </a:cxn>
                <a:cxn ang="T11">
                  <a:pos x="T2" y="T3"/>
                </a:cxn>
                <a:cxn ang="T12">
                  <a:pos x="T4" y="T5"/>
                </a:cxn>
                <a:cxn ang="T13">
                  <a:pos x="T6" y="T7"/>
                </a:cxn>
                <a:cxn ang="T14">
                  <a:pos x="T8" y="T9"/>
                </a:cxn>
              </a:cxnLst>
              <a:rect l="T15" t="T16" r="T17" b="T18"/>
              <a:pathLst>
                <a:path w="39" h="72">
                  <a:moveTo>
                    <a:pt x="19" y="0"/>
                  </a:moveTo>
                  <a:lnTo>
                    <a:pt x="39" y="72"/>
                  </a:lnTo>
                  <a:lnTo>
                    <a:pt x="19" y="72"/>
                  </a:lnTo>
                  <a:lnTo>
                    <a:pt x="0" y="0"/>
                  </a:lnTo>
                  <a:lnTo>
                    <a:pt x="19" y="0"/>
                  </a:lnTo>
                  <a:close/>
                </a:path>
              </a:pathLst>
            </a:custGeom>
            <a:solidFill>
              <a:srgbClr val="000000"/>
            </a:solidFill>
            <a:ln w="9525">
              <a:solidFill>
                <a:schemeClr val="tx1"/>
              </a:solidFill>
              <a:round/>
              <a:headEnd/>
              <a:tailEnd/>
            </a:ln>
          </p:spPr>
          <p:txBody>
            <a:bodyPr/>
            <a:lstStyle/>
            <a:p>
              <a:endParaRPr lang="nl-NL"/>
            </a:p>
          </p:txBody>
        </p:sp>
        <p:sp>
          <p:nvSpPr>
            <p:cNvPr id="15676" name="Freeform 310"/>
            <p:cNvSpPr>
              <a:spLocks/>
            </p:cNvSpPr>
            <p:nvPr/>
          </p:nvSpPr>
          <p:spPr bwMode="auto">
            <a:xfrm>
              <a:off x="2577" y="3429"/>
              <a:ext cx="24" cy="47"/>
            </a:xfrm>
            <a:custGeom>
              <a:avLst/>
              <a:gdLst>
                <a:gd name="T0" fmla="*/ 16 w 45"/>
                <a:gd name="T1" fmla="*/ 0 h 71"/>
                <a:gd name="T2" fmla="*/ 38 w 45"/>
                <a:gd name="T3" fmla="*/ 798 h 71"/>
                <a:gd name="T4" fmla="*/ 21 w 45"/>
                <a:gd name="T5" fmla="*/ 798 h 71"/>
                <a:gd name="T6" fmla="*/ 0 w 45"/>
                <a:gd name="T7" fmla="*/ 0 h 71"/>
                <a:gd name="T8" fmla="*/ 16 w 45"/>
                <a:gd name="T9" fmla="*/ 0 h 71"/>
                <a:gd name="T10" fmla="*/ 0 60000 65536"/>
                <a:gd name="T11" fmla="*/ 0 60000 65536"/>
                <a:gd name="T12" fmla="*/ 0 60000 65536"/>
                <a:gd name="T13" fmla="*/ 0 60000 65536"/>
                <a:gd name="T14" fmla="*/ 0 60000 65536"/>
                <a:gd name="T15" fmla="*/ 0 w 45"/>
                <a:gd name="T16" fmla="*/ 0 h 71"/>
                <a:gd name="T17" fmla="*/ 45 w 45"/>
                <a:gd name="T18" fmla="*/ 71 h 71"/>
              </a:gdLst>
              <a:ahLst/>
              <a:cxnLst>
                <a:cxn ang="T10">
                  <a:pos x="T0" y="T1"/>
                </a:cxn>
                <a:cxn ang="T11">
                  <a:pos x="T2" y="T3"/>
                </a:cxn>
                <a:cxn ang="T12">
                  <a:pos x="T4" y="T5"/>
                </a:cxn>
                <a:cxn ang="T13">
                  <a:pos x="T6" y="T7"/>
                </a:cxn>
                <a:cxn ang="T14">
                  <a:pos x="T8" y="T9"/>
                </a:cxn>
              </a:cxnLst>
              <a:rect l="T15" t="T16" r="T17" b="T18"/>
              <a:pathLst>
                <a:path w="45" h="71">
                  <a:moveTo>
                    <a:pt x="19" y="0"/>
                  </a:moveTo>
                  <a:lnTo>
                    <a:pt x="45" y="71"/>
                  </a:lnTo>
                  <a:lnTo>
                    <a:pt x="25" y="71"/>
                  </a:lnTo>
                  <a:lnTo>
                    <a:pt x="0" y="0"/>
                  </a:lnTo>
                  <a:lnTo>
                    <a:pt x="19" y="0"/>
                  </a:lnTo>
                  <a:close/>
                </a:path>
              </a:pathLst>
            </a:custGeom>
            <a:solidFill>
              <a:srgbClr val="000000"/>
            </a:solidFill>
            <a:ln w="9525">
              <a:solidFill>
                <a:schemeClr val="tx1"/>
              </a:solidFill>
              <a:round/>
              <a:headEnd/>
              <a:tailEnd/>
            </a:ln>
          </p:spPr>
          <p:txBody>
            <a:bodyPr/>
            <a:lstStyle/>
            <a:p>
              <a:endParaRPr lang="nl-NL"/>
            </a:p>
          </p:txBody>
        </p:sp>
        <p:sp>
          <p:nvSpPr>
            <p:cNvPr id="15677" name="Freeform 311"/>
            <p:cNvSpPr>
              <a:spLocks/>
            </p:cNvSpPr>
            <p:nvPr/>
          </p:nvSpPr>
          <p:spPr bwMode="auto">
            <a:xfrm>
              <a:off x="2597" y="3505"/>
              <a:ext cx="21" cy="38"/>
            </a:xfrm>
            <a:custGeom>
              <a:avLst/>
              <a:gdLst>
                <a:gd name="T0" fmla="*/ 19 w 39"/>
                <a:gd name="T1" fmla="*/ 0 h 58"/>
                <a:gd name="T2" fmla="*/ 37 w 39"/>
                <a:gd name="T3" fmla="*/ 576 h 58"/>
                <a:gd name="T4" fmla="*/ 19 w 39"/>
                <a:gd name="T5" fmla="*/ 576 h 58"/>
                <a:gd name="T6" fmla="*/ 0 w 39"/>
                <a:gd name="T7" fmla="*/ 0 h 58"/>
                <a:gd name="T8" fmla="*/ 19 w 39"/>
                <a:gd name="T9" fmla="*/ 0 h 58"/>
                <a:gd name="T10" fmla="*/ 0 60000 65536"/>
                <a:gd name="T11" fmla="*/ 0 60000 65536"/>
                <a:gd name="T12" fmla="*/ 0 60000 65536"/>
                <a:gd name="T13" fmla="*/ 0 60000 65536"/>
                <a:gd name="T14" fmla="*/ 0 60000 65536"/>
                <a:gd name="T15" fmla="*/ 0 w 39"/>
                <a:gd name="T16" fmla="*/ 0 h 58"/>
                <a:gd name="T17" fmla="*/ 39 w 39"/>
                <a:gd name="T18" fmla="*/ 58 h 58"/>
              </a:gdLst>
              <a:ahLst/>
              <a:cxnLst>
                <a:cxn ang="T10">
                  <a:pos x="T0" y="T1"/>
                </a:cxn>
                <a:cxn ang="T11">
                  <a:pos x="T2" y="T3"/>
                </a:cxn>
                <a:cxn ang="T12">
                  <a:pos x="T4" y="T5"/>
                </a:cxn>
                <a:cxn ang="T13">
                  <a:pos x="T6" y="T7"/>
                </a:cxn>
                <a:cxn ang="T14">
                  <a:pos x="T8" y="T9"/>
                </a:cxn>
              </a:cxnLst>
              <a:rect l="T15" t="T16" r="T17" b="T18"/>
              <a:pathLst>
                <a:path w="39" h="58">
                  <a:moveTo>
                    <a:pt x="20" y="0"/>
                  </a:moveTo>
                  <a:lnTo>
                    <a:pt x="39" y="58"/>
                  </a:lnTo>
                  <a:lnTo>
                    <a:pt x="20" y="58"/>
                  </a:lnTo>
                  <a:lnTo>
                    <a:pt x="0" y="0"/>
                  </a:lnTo>
                  <a:lnTo>
                    <a:pt x="20" y="0"/>
                  </a:lnTo>
                  <a:close/>
                </a:path>
              </a:pathLst>
            </a:custGeom>
            <a:solidFill>
              <a:srgbClr val="000000"/>
            </a:solidFill>
            <a:ln w="9525">
              <a:solidFill>
                <a:schemeClr val="tx1"/>
              </a:solidFill>
              <a:round/>
              <a:headEnd/>
              <a:tailEnd/>
            </a:ln>
          </p:spPr>
          <p:txBody>
            <a:bodyPr/>
            <a:lstStyle/>
            <a:p>
              <a:endParaRPr lang="nl-NL"/>
            </a:p>
          </p:txBody>
        </p:sp>
        <p:sp>
          <p:nvSpPr>
            <p:cNvPr id="15678" name="Freeform 312"/>
            <p:cNvSpPr>
              <a:spLocks/>
            </p:cNvSpPr>
            <p:nvPr/>
          </p:nvSpPr>
          <p:spPr bwMode="auto">
            <a:xfrm>
              <a:off x="3201" y="2308"/>
              <a:ext cx="20" cy="50"/>
            </a:xfrm>
            <a:custGeom>
              <a:avLst/>
              <a:gdLst>
                <a:gd name="T0" fmla="*/ 21 w 39"/>
                <a:gd name="T1" fmla="*/ 0 h 78"/>
                <a:gd name="T2" fmla="*/ 11 w 39"/>
                <a:gd name="T3" fmla="*/ 596 h 78"/>
                <a:gd name="T4" fmla="*/ 0 w 39"/>
                <a:gd name="T5" fmla="*/ 596 h 78"/>
                <a:gd name="T6" fmla="*/ 11 w 39"/>
                <a:gd name="T7" fmla="*/ 0 h 78"/>
                <a:gd name="T8" fmla="*/ 21 w 39"/>
                <a:gd name="T9" fmla="*/ 0 h 78"/>
                <a:gd name="T10" fmla="*/ 0 60000 65536"/>
                <a:gd name="T11" fmla="*/ 0 60000 65536"/>
                <a:gd name="T12" fmla="*/ 0 60000 65536"/>
                <a:gd name="T13" fmla="*/ 0 60000 65536"/>
                <a:gd name="T14" fmla="*/ 0 60000 65536"/>
                <a:gd name="T15" fmla="*/ 0 w 39"/>
                <a:gd name="T16" fmla="*/ 0 h 78"/>
                <a:gd name="T17" fmla="*/ 39 w 39"/>
                <a:gd name="T18" fmla="*/ 78 h 78"/>
              </a:gdLst>
              <a:ahLst/>
              <a:cxnLst>
                <a:cxn ang="T10">
                  <a:pos x="T0" y="T1"/>
                </a:cxn>
                <a:cxn ang="T11">
                  <a:pos x="T2" y="T3"/>
                </a:cxn>
                <a:cxn ang="T12">
                  <a:pos x="T4" y="T5"/>
                </a:cxn>
                <a:cxn ang="T13">
                  <a:pos x="T6" y="T7"/>
                </a:cxn>
                <a:cxn ang="T14">
                  <a:pos x="T8" y="T9"/>
                </a:cxn>
              </a:cxnLst>
              <a:rect l="T15" t="T16" r="T17" b="T18"/>
              <a:pathLst>
                <a:path w="39" h="78">
                  <a:moveTo>
                    <a:pt x="39" y="0"/>
                  </a:moveTo>
                  <a:lnTo>
                    <a:pt x="20" y="78"/>
                  </a:lnTo>
                  <a:lnTo>
                    <a:pt x="0" y="78"/>
                  </a:lnTo>
                  <a:lnTo>
                    <a:pt x="20" y="0"/>
                  </a:lnTo>
                  <a:lnTo>
                    <a:pt x="39" y="0"/>
                  </a:lnTo>
                  <a:close/>
                </a:path>
              </a:pathLst>
            </a:custGeom>
            <a:solidFill>
              <a:srgbClr val="000000"/>
            </a:solidFill>
            <a:ln w="9525">
              <a:solidFill>
                <a:schemeClr val="tx1"/>
              </a:solidFill>
              <a:round/>
              <a:headEnd/>
              <a:tailEnd/>
            </a:ln>
          </p:spPr>
          <p:txBody>
            <a:bodyPr/>
            <a:lstStyle/>
            <a:p>
              <a:endParaRPr lang="nl-NL"/>
            </a:p>
          </p:txBody>
        </p:sp>
        <p:sp>
          <p:nvSpPr>
            <p:cNvPr id="15679" name="Freeform 313"/>
            <p:cNvSpPr>
              <a:spLocks/>
            </p:cNvSpPr>
            <p:nvPr/>
          </p:nvSpPr>
          <p:spPr bwMode="auto">
            <a:xfrm>
              <a:off x="3188" y="2388"/>
              <a:ext cx="19" cy="50"/>
            </a:xfrm>
            <a:custGeom>
              <a:avLst/>
              <a:gdLst>
                <a:gd name="T0" fmla="*/ 15 w 38"/>
                <a:gd name="T1" fmla="*/ 0 h 77"/>
                <a:gd name="T2" fmla="*/ 8 w 38"/>
                <a:gd name="T3" fmla="*/ 687 h 77"/>
                <a:gd name="T4" fmla="*/ 0 w 38"/>
                <a:gd name="T5" fmla="*/ 687 h 77"/>
                <a:gd name="T6" fmla="*/ 8 w 38"/>
                <a:gd name="T7" fmla="*/ 0 h 77"/>
                <a:gd name="T8" fmla="*/ 15 w 38"/>
                <a:gd name="T9" fmla="*/ 0 h 77"/>
                <a:gd name="T10" fmla="*/ 0 60000 65536"/>
                <a:gd name="T11" fmla="*/ 0 60000 65536"/>
                <a:gd name="T12" fmla="*/ 0 60000 65536"/>
                <a:gd name="T13" fmla="*/ 0 60000 65536"/>
                <a:gd name="T14" fmla="*/ 0 60000 65536"/>
                <a:gd name="T15" fmla="*/ 0 w 38"/>
                <a:gd name="T16" fmla="*/ 0 h 77"/>
                <a:gd name="T17" fmla="*/ 38 w 38"/>
                <a:gd name="T18" fmla="*/ 77 h 77"/>
              </a:gdLst>
              <a:ahLst/>
              <a:cxnLst>
                <a:cxn ang="T10">
                  <a:pos x="T0" y="T1"/>
                </a:cxn>
                <a:cxn ang="T11">
                  <a:pos x="T2" y="T3"/>
                </a:cxn>
                <a:cxn ang="T12">
                  <a:pos x="T4" y="T5"/>
                </a:cxn>
                <a:cxn ang="T13">
                  <a:pos x="T6" y="T7"/>
                </a:cxn>
                <a:cxn ang="T14">
                  <a:pos x="T8" y="T9"/>
                </a:cxn>
              </a:cxnLst>
              <a:rect l="T15" t="T16" r="T17" b="T18"/>
              <a:pathLst>
                <a:path w="38" h="77">
                  <a:moveTo>
                    <a:pt x="38" y="0"/>
                  </a:moveTo>
                  <a:lnTo>
                    <a:pt x="19" y="77"/>
                  </a:lnTo>
                  <a:lnTo>
                    <a:pt x="0" y="77"/>
                  </a:lnTo>
                  <a:lnTo>
                    <a:pt x="19" y="0"/>
                  </a:lnTo>
                  <a:lnTo>
                    <a:pt x="38" y="0"/>
                  </a:lnTo>
                  <a:close/>
                </a:path>
              </a:pathLst>
            </a:custGeom>
            <a:solidFill>
              <a:srgbClr val="000000"/>
            </a:solidFill>
            <a:ln w="9525">
              <a:solidFill>
                <a:schemeClr val="tx1"/>
              </a:solidFill>
              <a:round/>
              <a:headEnd/>
              <a:tailEnd/>
            </a:ln>
          </p:spPr>
          <p:txBody>
            <a:bodyPr/>
            <a:lstStyle/>
            <a:p>
              <a:endParaRPr lang="nl-NL"/>
            </a:p>
          </p:txBody>
        </p:sp>
        <p:sp>
          <p:nvSpPr>
            <p:cNvPr id="15680" name="Freeform 314"/>
            <p:cNvSpPr>
              <a:spLocks/>
            </p:cNvSpPr>
            <p:nvPr/>
          </p:nvSpPr>
          <p:spPr bwMode="auto">
            <a:xfrm>
              <a:off x="3174" y="2468"/>
              <a:ext cx="20" cy="50"/>
            </a:xfrm>
            <a:custGeom>
              <a:avLst/>
              <a:gdLst>
                <a:gd name="T0" fmla="*/ 21 w 39"/>
                <a:gd name="T1" fmla="*/ 0 h 77"/>
                <a:gd name="T2" fmla="*/ 10 w 39"/>
                <a:gd name="T3" fmla="*/ 687 h 77"/>
                <a:gd name="T4" fmla="*/ 0 w 39"/>
                <a:gd name="T5" fmla="*/ 687 h 77"/>
                <a:gd name="T6" fmla="*/ 10 w 39"/>
                <a:gd name="T7" fmla="*/ 0 h 77"/>
                <a:gd name="T8" fmla="*/ 21 w 39"/>
                <a:gd name="T9" fmla="*/ 0 h 77"/>
                <a:gd name="T10" fmla="*/ 0 60000 65536"/>
                <a:gd name="T11" fmla="*/ 0 60000 65536"/>
                <a:gd name="T12" fmla="*/ 0 60000 65536"/>
                <a:gd name="T13" fmla="*/ 0 60000 65536"/>
                <a:gd name="T14" fmla="*/ 0 60000 65536"/>
                <a:gd name="T15" fmla="*/ 0 w 39"/>
                <a:gd name="T16" fmla="*/ 0 h 77"/>
                <a:gd name="T17" fmla="*/ 39 w 39"/>
                <a:gd name="T18" fmla="*/ 77 h 77"/>
              </a:gdLst>
              <a:ahLst/>
              <a:cxnLst>
                <a:cxn ang="T10">
                  <a:pos x="T0" y="T1"/>
                </a:cxn>
                <a:cxn ang="T11">
                  <a:pos x="T2" y="T3"/>
                </a:cxn>
                <a:cxn ang="T12">
                  <a:pos x="T4" y="T5"/>
                </a:cxn>
                <a:cxn ang="T13">
                  <a:pos x="T6" y="T7"/>
                </a:cxn>
                <a:cxn ang="T14">
                  <a:pos x="T8" y="T9"/>
                </a:cxn>
              </a:cxnLst>
              <a:rect l="T15" t="T16" r="T17" b="T18"/>
              <a:pathLst>
                <a:path w="39" h="77">
                  <a:moveTo>
                    <a:pt x="39" y="0"/>
                  </a:moveTo>
                  <a:lnTo>
                    <a:pt x="19" y="77"/>
                  </a:lnTo>
                  <a:lnTo>
                    <a:pt x="0" y="77"/>
                  </a:lnTo>
                  <a:lnTo>
                    <a:pt x="19" y="0"/>
                  </a:lnTo>
                  <a:lnTo>
                    <a:pt x="39" y="0"/>
                  </a:lnTo>
                  <a:close/>
                </a:path>
              </a:pathLst>
            </a:custGeom>
            <a:solidFill>
              <a:srgbClr val="000000"/>
            </a:solidFill>
            <a:ln w="9525">
              <a:solidFill>
                <a:schemeClr val="tx1"/>
              </a:solidFill>
              <a:round/>
              <a:headEnd/>
              <a:tailEnd/>
            </a:ln>
          </p:spPr>
          <p:txBody>
            <a:bodyPr/>
            <a:lstStyle/>
            <a:p>
              <a:endParaRPr lang="nl-NL"/>
            </a:p>
          </p:txBody>
        </p:sp>
        <p:sp>
          <p:nvSpPr>
            <p:cNvPr id="15681" name="Freeform 315"/>
            <p:cNvSpPr>
              <a:spLocks/>
            </p:cNvSpPr>
            <p:nvPr/>
          </p:nvSpPr>
          <p:spPr bwMode="auto">
            <a:xfrm>
              <a:off x="3160" y="2547"/>
              <a:ext cx="21" cy="50"/>
            </a:xfrm>
            <a:custGeom>
              <a:avLst/>
              <a:gdLst>
                <a:gd name="T0" fmla="*/ 37 w 39"/>
                <a:gd name="T1" fmla="*/ 0 h 78"/>
                <a:gd name="T2" fmla="*/ 18 w 39"/>
                <a:gd name="T3" fmla="*/ 596 h 78"/>
                <a:gd name="T4" fmla="*/ 0 w 39"/>
                <a:gd name="T5" fmla="*/ 596 h 78"/>
                <a:gd name="T6" fmla="*/ 18 w 39"/>
                <a:gd name="T7" fmla="*/ 0 h 78"/>
                <a:gd name="T8" fmla="*/ 37 w 39"/>
                <a:gd name="T9" fmla="*/ 0 h 78"/>
                <a:gd name="T10" fmla="*/ 0 60000 65536"/>
                <a:gd name="T11" fmla="*/ 0 60000 65536"/>
                <a:gd name="T12" fmla="*/ 0 60000 65536"/>
                <a:gd name="T13" fmla="*/ 0 60000 65536"/>
                <a:gd name="T14" fmla="*/ 0 60000 65536"/>
                <a:gd name="T15" fmla="*/ 0 w 39"/>
                <a:gd name="T16" fmla="*/ 0 h 78"/>
                <a:gd name="T17" fmla="*/ 39 w 39"/>
                <a:gd name="T18" fmla="*/ 78 h 78"/>
              </a:gdLst>
              <a:ahLst/>
              <a:cxnLst>
                <a:cxn ang="T10">
                  <a:pos x="T0" y="T1"/>
                </a:cxn>
                <a:cxn ang="T11">
                  <a:pos x="T2" y="T3"/>
                </a:cxn>
                <a:cxn ang="T12">
                  <a:pos x="T4" y="T5"/>
                </a:cxn>
                <a:cxn ang="T13">
                  <a:pos x="T6" y="T7"/>
                </a:cxn>
                <a:cxn ang="T14">
                  <a:pos x="T8" y="T9"/>
                </a:cxn>
              </a:cxnLst>
              <a:rect l="T15" t="T16" r="T17" b="T18"/>
              <a:pathLst>
                <a:path w="39" h="78">
                  <a:moveTo>
                    <a:pt x="39" y="0"/>
                  </a:moveTo>
                  <a:lnTo>
                    <a:pt x="19" y="78"/>
                  </a:lnTo>
                  <a:lnTo>
                    <a:pt x="0" y="78"/>
                  </a:lnTo>
                  <a:lnTo>
                    <a:pt x="19" y="0"/>
                  </a:lnTo>
                  <a:lnTo>
                    <a:pt x="39" y="0"/>
                  </a:lnTo>
                  <a:close/>
                </a:path>
              </a:pathLst>
            </a:custGeom>
            <a:solidFill>
              <a:srgbClr val="000000"/>
            </a:solidFill>
            <a:ln w="9525">
              <a:solidFill>
                <a:schemeClr val="tx1"/>
              </a:solidFill>
              <a:round/>
              <a:headEnd/>
              <a:tailEnd/>
            </a:ln>
          </p:spPr>
          <p:txBody>
            <a:bodyPr/>
            <a:lstStyle/>
            <a:p>
              <a:endParaRPr lang="nl-NL"/>
            </a:p>
          </p:txBody>
        </p:sp>
        <p:sp>
          <p:nvSpPr>
            <p:cNvPr id="15682" name="Freeform 316"/>
            <p:cNvSpPr>
              <a:spLocks/>
            </p:cNvSpPr>
            <p:nvPr/>
          </p:nvSpPr>
          <p:spPr bwMode="auto">
            <a:xfrm>
              <a:off x="3147" y="2627"/>
              <a:ext cx="20" cy="50"/>
            </a:xfrm>
            <a:custGeom>
              <a:avLst/>
              <a:gdLst>
                <a:gd name="T0" fmla="*/ 21 w 39"/>
                <a:gd name="T1" fmla="*/ 0 h 78"/>
                <a:gd name="T2" fmla="*/ 10 w 39"/>
                <a:gd name="T3" fmla="*/ 596 h 78"/>
                <a:gd name="T4" fmla="*/ 0 w 39"/>
                <a:gd name="T5" fmla="*/ 596 h 78"/>
                <a:gd name="T6" fmla="*/ 10 w 39"/>
                <a:gd name="T7" fmla="*/ 0 h 78"/>
                <a:gd name="T8" fmla="*/ 21 w 39"/>
                <a:gd name="T9" fmla="*/ 0 h 78"/>
                <a:gd name="T10" fmla="*/ 0 60000 65536"/>
                <a:gd name="T11" fmla="*/ 0 60000 65536"/>
                <a:gd name="T12" fmla="*/ 0 60000 65536"/>
                <a:gd name="T13" fmla="*/ 0 60000 65536"/>
                <a:gd name="T14" fmla="*/ 0 60000 65536"/>
                <a:gd name="T15" fmla="*/ 0 w 39"/>
                <a:gd name="T16" fmla="*/ 0 h 78"/>
                <a:gd name="T17" fmla="*/ 39 w 39"/>
                <a:gd name="T18" fmla="*/ 78 h 78"/>
              </a:gdLst>
              <a:ahLst/>
              <a:cxnLst>
                <a:cxn ang="T10">
                  <a:pos x="T0" y="T1"/>
                </a:cxn>
                <a:cxn ang="T11">
                  <a:pos x="T2" y="T3"/>
                </a:cxn>
                <a:cxn ang="T12">
                  <a:pos x="T4" y="T5"/>
                </a:cxn>
                <a:cxn ang="T13">
                  <a:pos x="T6" y="T7"/>
                </a:cxn>
                <a:cxn ang="T14">
                  <a:pos x="T8" y="T9"/>
                </a:cxn>
              </a:cxnLst>
              <a:rect l="T15" t="T16" r="T17" b="T18"/>
              <a:pathLst>
                <a:path w="39" h="78">
                  <a:moveTo>
                    <a:pt x="39" y="0"/>
                  </a:moveTo>
                  <a:lnTo>
                    <a:pt x="19" y="78"/>
                  </a:lnTo>
                  <a:lnTo>
                    <a:pt x="0" y="78"/>
                  </a:lnTo>
                  <a:lnTo>
                    <a:pt x="19" y="0"/>
                  </a:lnTo>
                  <a:lnTo>
                    <a:pt x="39" y="0"/>
                  </a:lnTo>
                  <a:close/>
                </a:path>
              </a:pathLst>
            </a:custGeom>
            <a:solidFill>
              <a:srgbClr val="000000"/>
            </a:solidFill>
            <a:ln w="9525">
              <a:solidFill>
                <a:schemeClr val="tx1"/>
              </a:solidFill>
              <a:round/>
              <a:headEnd/>
              <a:tailEnd/>
            </a:ln>
          </p:spPr>
          <p:txBody>
            <a:bodyPr/>
            <a:lstStyle/>
            <a:p>
              <a:endParaRPr lang="nl-NL"/>
            </a:p>
          </p:txBody>
        </p:sp>
        <p:sp>
          <p:nvSpPr>
            <p:cNvPr id="15683" name="Freeform 317"/>
            <p:cNvSpPr>
              <a:spLocks/>
            </p:cNvSpPr>
            <p:nvPr/>
          </p:nvSpPr>
          <p:spPr bwMode="auto">
            <a:xfrm>
              <a:off x="3133" y="2707"/>
              <a:ext cx="20" cy="50"/>
            </a:xfrm>
            <a:custGeom>
              <a:avLst/>
              <a:gdLst>
                <a:gd name="T0" fmla="*/ 21 w 39"/>
                <a:gd name="T1" fmla="*/ 0 h 78"/>
                <a:gd name="T2" fmla="*/ 11 w 39"/>
                <a:gd name="T3" fmla="*/ 596 h 78"/>
                <a:gd name="T4" fmla="*/ 0 w 39"/>
                <a:gd name="T5" fmla="*/ 596 h 78"/>
                <a:gd name="T6" fmla="*/ 11 w 39"/>
                <a:gd name="T7" fmla="*/ 0 h 78"/>
                <a:gd name="T8" fmla="*/ 21 w 39"/>
                <a:gd name="T9" fmla="*/ 0 h 78"/>
                <a:gd name="T10" fmla="*/ 0 60000 65536"/>
                <a:gd name="T11" fmla="*/ 0 60000 65536"/>
                <a:gd name="T12" fmla="*/ 0 60000 65536"/>
                <a:gd name="T13" fmla="*/ 0 60000 65536"/>
                <a:gd name="T14" fmla="*/ 0 60000 65536"/>
                <a:gd name="T15" fmla="*/ 0 w 39"/>
                <a:gd name="T16" fmla="*/ 0 h 78"/>
                <a:gd name="T17" fmla="*/ 39 w 39"/>
                <a:gd name="T18" fmla="*/ 78 h 78"/>
              </a:gdLst>
              <a:ahLst/>
              <a:cxnLst>
                <a:cxn ang="T10">
                  <a:pos x="T0" y="T1"/>
                </a:cxn>
                <a:cxn ang="T11">
                  <a:pos x="T2" y="T3"/>
                </a:cxn>
                <a:cxn ang="T12">
                  <a:pos x="T4" y="T5"/>
                </a:cxn>
                <a:cxn ang="T13">
                  <a:pos x="T6" y="T7"/>
                </a:cxn>
                <a:cxn ang="T14">
                  <a:pos x="T8" y="T9"/>
                </a:cxn>
              </a:cxnLst>
              <a:rect l="T15" t="T16" r="T17" b="T18"/>
              <a:pathLst>
                <a:path w="39" h="78">
                  <a:moveTo>
                    <a:pt x="39" y="0"/>
                  </a:moveTo>
                  <a:lnTo>
                    <a:pt x="20" y="78"/>
                  </a:lnTo>
                  <a:lnTo>
                    <a:pt x="0" y="78"/>
                  </a:lnTo>
                  <a:lnTo>
                    <a:pt x="20" y="0"/>
                  </a:lnTo>
                  <a:lnTo>
                    <a:pt x="39" y="0"/>
                  </a:lnTo>
                  <a:close/>
                </a:path>
              </a:pathLst>
            </a:custGeom>
            <a:solidFill>
              <a:srgbClr val="000000"/>
            </a:solidFill>
            <a:ln w="9525">
              <a:solidFill>
                <a:schemeClr val="tx1"/>
              </a:solidFill>
              <a:round/>
              <a:headEnd/>
              <a:tailEnd/>
            </a:ln>
          </p:spPr>
          <p:txBody>
            <a:bodyPr/>
            <a:lstStyle/>
            <a:p>
              <a:endParaRPr lang="nl-NL"/>
            </a:p>
          </p:txBody>
        </p:sp>
        <p:sp>
          <p:nvSpPr>
            <p:cNvPr id="15684" name="Freeform 318"/>
            <p:cNvSpPr>
              <a:spLocks/>
            </p:cNvSpPr>
            <p:nvPr/>
          </p:nvSpPr>
          <p:spPr bwMode="auto">
            <a:xfrm>
              <a:off x="3119" y="2787"/>
              <a:ext cx="21" cy="50"/>
            </a:xfrm>
            <a:custGeom>
              <a:avLst/>
              <a:gdLst>
                <a:gd name="T0" fmla="*/ 37 w 39"/>
                <a:gd name="T1" fmla="*/ 0 h 77"/>
                <a:gd name="T2" fmla="*/ 19 w 39"/>
                <a:gd name="T3" fmla="*/ 687 h 77"/>
                <a:gd name="T4" fmla="*/ 0 w 39"/>
                <a:gd name="T5" fmla="*/ 687 h 77"/>
                <a:gd name="T6" fmla="*/ 19 w 39"/>
                <a:gd name="T7" fmla="*/ 0 h 77"/>
                <a:gd name="T8" fmla="*/ 37 w 39"/>
                <a:gd name="T9" fmla="*/ 0 h 77"/>
                <a:gd name="T10" fmla="*/ 0 60000 65536"/>
                <a:gd name="T11" fmla="*/ 0 60000 65536"/>
                <a:gd name="T12" fmla="*/ 0 60000 65536"/>
                <a:gd name="T13" fmla="*/ 0 60000 65536"/>
                <a:gd name="T14" fmla="*/ 0 60000 65536"/>
                <a:gd name="T15" fmla="*/ 0 w 39"/>
                <a:gd name="T16" fmla="*/ 0 h 77"/>
                <a:gd name="T17" fmla="*/ 39 w 39"/>
                <a:gd name="T18" fmla="*/ 77 h 77"/>
              </a:gdLst>
              <a:ahLst/>
              <a:cxnLst>
                <a:cxn ang="T10">
                  <a:pos x="T0" y="T1"/>
                </a:cxn>
                <a:cxn ang="T11">
                  <a:pos x="T2" y="T3"/>
                </a:cxn>
                <a:cxn ang="T12">
                  <a:pos x="T4" y="T5"/>
                </a:cxn>
                <a:cxn ang="T13">
                  <a:pos x="T6" y="T7"/>
                </a:cxn>
                <a:cxn ang="T14">
                  <a:pos x="T8" y="T9"/>
                </a:cxn>
              </a:cxnLst>
              <a:rect l="T15" t="T16" r="T17" b="T18"/>
              <a:pathLst>
                <a:path w="39" h="77">
                  <a:moveTo>
                    <a:pt x="39" y="0"/>
                  </a:moveTo>
                  <a:lnTo>
                    <a:pt x="20" y="77"/>
                  </a:lnTo>
                  <a:lnTo>
                    <a:pt x="0" y="77"/>
                  </a:lnTo>
                  <a:lnTo>
                    <a:pt x="20" y="0"/>
                  </a:lnTo>
                  <a:lnTo>
                    <a:pt x="39" y="0"/>
                  </a:lnTo>
                  <a:close/>
                </a:path>
              </a:pathLst>
            </a:custGeom>
            <a:solidFill>
              <a:srgbClr val="000000"/>
            </a:solidFill>
            <a:ln w="9525">
              <a:solidFill>
                <a:schemeClr val="tx1"/>
              </a:solidFill>
              <a:round/>
              <a:headEnd/>
              <a:tailEnd/>
            </a:ln>
          </p:spPr>
          <p:txBody>
            <a:bodyPr/>
            <a:lstStyle/>
            <a:p>
              <a:endParaRPr lang="nl-NL"/>
            </a:p>
          </p:txBody>
        </p:sp>
        <p:sp>
          <p:nvSpPr>
            <p:cNvPr id="15685" name="Freeform 319"/>
            <p:cNvSpPr>
              <a:spLocks/>
            </p:cNvSpPr>
            <p:nvPr/>
          </p:nvSpPr>
          <p:spPr bwMode="auto">
            <a:xfrm>
              <a:off x="3106" y="2867"/>
              <a:ext cx="20" cy="50"/>
            </a:xfrm>
            <a:custGeom>
              <a:avLst/>
              <a:gdLst>
                <a:gd name="T0" fmla="*/ 21 w 39"/>
                <a:gd name="T1" fmla="*/ 0 h 77"/>
                <a:gd name="T2" fmla="*/ 11 w 39"/>
                <a:gd name="T3" fmla="*/ 687 h 77"/>
                <a:gd name="T4" fmla="*/ 0 w 39"/>
                <a:gd name="T5" fmla="*/ 687 h 77"/>
                <a:gd name="T6" fmla="*/ 11 w 39"/>
                <a:gd name="T7" fmla="*/ 0 h 77"/>
                <a:gd name="T8" fmla="*/ 21 w 39"/>
                <a:gd name="T9" fmla="*/ 0 h 77"/>
                <a:gd name="T10" fmla="*/ 0 60000 65536"/>
                <a:gd name="T11" fmla="*/ 0 60000 65536"/>
                <a:gd name="T12" fmla="*/ 0 60000 65536"/>
                <a:gd name="T13" fmla="*/ 0 60000 65536"/>
                <a:gd name="T14" fmla="*/ 0 60000 65536"/>
                <a:gd name="T15" fmla="*/ 0 w 39"/>
                <a:gd name="T16" fmla="*/ 0 h 77"/>
                <a:gd name="T17" fmla="*/ 39 w 39"/>
                <a:gd name="T18" fmla="*/ 77 h 77"/>
              </a:gdLst>
              <a:ahLst/>
              <a:cxnLst>
                <a:cxn ang="T10">
                  <a:pos x="T0" y="T1"/>
                </a:cxn>
                <a:cxn ang="T11">
                  <a:pos x="T2" y="T3"/>
                </a:cxn>
                <a:cxn ang="T12">
                  <a:pos x="T4" y="T5"/>
                </a:cxn>
                <a:cxn ang="T13">
                  <a:pos x="T6" y="T7"/>
                </a:cxn>
                <a:cxn ang="T14">
                  <a:pos x="T8" y="T9"/>
                </a:cxn>
              </a:cxnLst>
              <a:rect l="T15" t="T16" r="T17" b="T18"/>
              <a:pathLst>
                <a:path w="39" h="77">
                  <a:moveTo>
                    <a:pt x="39" y="0"/>
                  </a:moveTo>
                  <a:lnTo>
                    <a:pt x="20" y="77"/>
                  </a:lnTo>
                  <a:lnTo>
                    <a:pt x="0" y="77"/>
                  </a:lnTo>
                  <a:lnTo>
                    <a:pt x="20" y="0"/>
                  </a:lnTo>
                  <a:lnTo>
                    <a:pt x="39" y="0"/>
                  </a:lnTo>
                  <a:close/>
                </a:path>
              </a:pathLst>
            </a:custGeom>
            <a:solidFill>
              <a:srgbClr val="000000"/>
            </a:solidFill>
            <a:ln w="9525">
              <a:solidFill>
                <a:schemeClr val="tx1"/>
              </a:solidFill>
              <a:round/>
              <a:headEnd/>
              <a:tailEnd/>
            </a:ln>
          </p:spPr>
          <p:txBody>
            <a:bodyPr/>
            <a:lstStyle/>
            <a:p>
              <a:endParaRPr lang="nl-NL"/>
            </a:p>
          </p:txBody>
        </p:sp>
        <p:sp>
          <p:nvSpPr>
            <p:cNvPr id="15686" name="Freeform 320"/>
            <p:cNvSpPr>
              <a:spLocks/>
            </p:cNvSpPr>
            <p:nvPr/>
          </p:nvSpPr>
          <p:spPr bwMode="auto">
            <a:xfrm>
              <a:off x="3093" y="2946"/>
              <a:ext cx="20" cy="51"/>
            </a:xfrm>
            <a:custGeom>
              <a:avLst/>
              <a:gdLst>
                <a:gd name="T0" fmla="*/ 27 w 38"/>
                <a:gd name="T1" fmla="*/ 0 h 78"/>
                <a:gd name="T2" fmla="*/ 14 w 38"/>
                <a:gd name="T3" fmla="*/ 757 h 78"/>
                <a:gd name="T4" fmla="*/ 0 w 38"/>
                <a:gd name="T5" fmla="*/ 757 h 78"/>
                <a:gd name="T6" fmla="*/ 14 w 38"/>
                <a:gd name="T7" fmla="*/ 0 h 78"/>
                <a:gd name="T8" fmla="*/ 27 w 38"/>
                <a:gd name="T9" fmla="*/ 0 h 78"/>
                <a:gd name="T10" fmla="*/ 0 60000 65536"/>
                <a:gd name="T11" fmla="*/ 0 60000 65536"/>
                <a:gd name="T12" fmla="*/ 0 60000 65536"/>
                <a:gd name="T13" fmla="*/ 0 60000 65536"/>
                <a:gd name="T14" fmla="*/ 0 60000 65536"/>
                <a:gd name="T15" fmla="*/ 0 w 38"/>
                <a:gd name="T16" fmla="*/ 0 h 78"/>
                <a:gd name="T17" fmla="*/ 38 w 38"/>
                <a:gd name="T18" fmla="*/ 78 h 78"/>
              </a:gdLst>
              <a:ahLst/>
              <a:cxnLst>
                <a:cxn ang="T10">
                  <a:pos x="T0" y="T1"/>
                </a:cxn>
                <a:cxn ang="T11">
                  <a:pos x="T2" y="T3"/>
                </a:cxn>
                <a:cxn ang="T12">
                  <a:pos x="T4" y="T5"/>
                </a:cxn>
                <a:cxn ang="T13">
                  <a:pos x="T6" y="T7"/>
                </a:cxn>
                <a:cxn ang="T14">
                  <a:pos x="T8" y="T9"/>
                </a:cxn>
              </a:cxnLst>
              <a:rect l="T15" t="T16" r="T17" b="T18"/>
              <a:pathLst>
                <a:path w="38" h="78">
                  <a:moveTo>
                    <a:pt x="38" y="0"/>
                  </a:moveTo>
                  <a:lnTo>
                    <a:pt x="19" y="78"/>
                  </a:lnTo>
                  <a:lnTo>
                    <a:pt x="0" y="78"/>
                  </a:lnTo>
                  <a:lnTo>
                    <a:pt x="19" y="0"/>
                  </a:lnTo>
                  <a:lnTo>
                    <a:pt x="38" y="0"/>
                  </a:lnTo>
                  <a:close/>
                </a:path>
              </a:pathLst>
            </a:custGeom>
            <a:solidFill>
              <a:srgbClr val="000000"/>
            </a:solidFill>
            <a:ln w="9525">
              <a:solidFill>
                <a:schemeClr val="tx1"/>
              </a:solidFill>
              <a:round/>
              <a:headEnd/>
              <a:tailEnd/>
            </a:ln>
          </p:spPr>
          <p:txBody>
            <a:bodyPr/>
            <a:lstStyle/>
            <a:p>
              <a:endParaRPr lang="nl-NL"/>
            </a:p>
          </p:txBody>
        </p:sp>
        <p:sp>
          <p:nvSpPr>
            <p:cNvPr id="15687" name="Freeform 321"/>
            <p:cNvSpPr>
              <a:spLocks/>
            </p:cNvSpPr>
            <p:nvPr/>
          </p:nvSpPr>
          <p:spPr bwMode="auto">
            <a:xfrm>
              <a:off x="3082" y="3026"/>
              <a:ext cx="17" cy="38"/>
            </a:xfrm>
            <a:custGeom>
              <a:avLst/>
              <a:gdLst>
                <a:gd name="T0" fmla="*/ 26 w 32"/>
                <a:gd name="T1" fmla="*/ 0 h 58"/>
                <a:gd name="T2" fmla="*/ 16 w 32"/>
                <a:gd name="T3" fmla="*/ 576 h 58"/>
                <a:gd name="T4" fmla="*/ 0 w 32"/>
                <a:gd name="T5" fmla="*/ 576 h 58"/>
                <a:gd name="T6" fmla="*/ 11 w 32"/>
                <a:gd name="T7" fmla="*/ 0 h 58"/>
                <a:gd name="T8" fmla="*/ 26 w 32"/>
                <a:gd name="T9" fmla="*/ 0 h 58"/>
                <a:gd name="T10" fmla="*/ 0 60000 65536"/>
                <a:gd name="T11" fmla="*/ 0 60000 65536"/>
                <a:gd name="T12" fmla="*/ 0 60000 65536"/>
                <a:gd name="T13" fmla="*/ 0 60000 65536"/>
                <a:gd name="T14" fmla="*/ 0 60000 65536"/>
                <a:gd name="T15" fmla="*/ 0 w 32"/>
                <a:gd name="T16" fmla="*/ 0 h 58"/>
                <a:gd name="T17" fmla="*/ 32 w 32"/>
                <a:gd name="T18" fmla="*/ 58 h 58"/>
              </a:gdLst>
              <a:ahLst/>
              <a:cxnLst>
                <a:cxn ang="T10">
                  <a:pos x="T0" y="T1"/>
                </a:cxn>
                <a:cxn ang="T11">
                  <a:pos x="T2" y="T3"/>
                </a:cxn>
                <a:cxn ang="T12">
                  <a:pos x="T4" y="T5"/>
                </a:cxn>
                <a:cxn ang="T13">
                  <a:pos x="T6" y="T7"/>
                </a:cxn>
                <a:cxn ang="T14">
                  <a:pos x="T8" y="T9"/>
                </a:cxn>
              </a:cxnLst>
              <a:rect l="T15" t="T16" r="T17" b="T18"/>
              <a:pathLst>
                <a:path w="32" h="58">
                  <a:moveTo>
                    <a:pt x="32" y="0"/>
                  </a:moveTo>
                  <a:lnTo>
                    <a:pt x="20" y="58"/>
                  </a:lnTo>
                  <a:lnTo>
                    <a:pt x="0" y="58"/>
                  </a:lnTo>
                  <a:lnTo>
                    <a:pt x="13" y="0"/>
                  </a:lnTo>
                  <a:lnTo>
                    <a:pt x="32" y="0"/>
                  </a:lnTo>
                  <a:close/>
                </a:path>
              </a:pathLst>
            </a:custGeom>
            <a:solidFill>
              <a:srgbClr val="000000"/>
            </a:solidFill>
            <a:ln w="9525">
              <a:solidFill>
                <a:schemeClr val="tx1"/>
              </a:solidFill>
              <a:round/>
              <a:headEnd/>
              <a:tailEnd/>
            </a:ln>
          </p:spPr>
          <p:txBody>
            <a:bodyPr/>
            <a:lstStyle/>
            <a:p>
              <a:endParaRPr lang="nl-NL"/>
            </a:p>
          </p:txBody>
        </p:sp>
        <p:sp>
          <p:nvSpPr>
            <p:cNvPr id="15688" name="Freeform 322"/>
            <p:cNvSpPr>
              <a:spLocks/>
            </p:cNvSpPr>
            <p:nvPr/>
          </p:nvSpPr>
          <p:spPr bwMode="auto">
            <a:xfrm>
              <a:off x="1730" y="1963"/>
              <a:ext cx="14" cy="51"/>
            </a:xfrm>
            <a:custGeom>
              <a:avLst/>
              <a:gdLst>
                <a:gd name="T0" fmla="*/ 25 w 26"/>
                <a:gd name="T1" fmla="*/ 0 h 78"/>
                <a:gd name="T2" fmla="*/ 18 w 26"/>
                <a:gd name="T3" fmla="*/ 757 h 78"/>
                <a:gd name="T4" fmla="*/ 0 w 26"/>
                <a:gd name="T5" fmla="*/ 757 h 78"/>
                <a:gd name="T6" fmla="*/ 5 w 26"/>
                <a:gd name="T7" fmla="*/ 0 h 78"/>
                <a:gd name="T8" fmla="*/ 25 w 26"/>
                <a:gd name="T9" fmla="*/ 0 h 78"/>
                <a:gd name="T10" fmla="*/ 0 60000 65536"/>
                <a:gd name="T11" fmla="*/ 0 60000 65536"/>
                <a:gd name="T12" fmla="*/ 0 60000 65536"/>
                <a:gd name="T13" fmla="*/ 0 60000 65536"/>
                <a:gd name="T14" fmla="*/ 0 60000 65536"/>
                <a:gd name="T15" fmla="*/ 0 w 26"/>
                <a:gd name="T16" fmla="*/ 0 h 78"/>
                <a:gd name="T17" fmla="*/ 26 w 26"/>
                <a:gd name="T18" fmla="*/ 78 h 78"/>
              </a:gdLst>
              <a:ahLst/>
              <a:cxnLst>
                <a:cxn ang="T10">
                  <a:pos x="T0" y="T1"/>
                </a:cxn>
                <a:cxn ang="T11">
                  <a:pos x="T2" y="T3"/>
                </a:cxn>
                <a:cxn ang="T12">
                  <a:pos x="T4" y="T5"/>
                </a:cxn>
                <a:cxn ang="T13">
                  <a:pos x="T6" y="T7"/>
                </a:cxn>
                <a:cxn ang="T14">
                  <a:pos x="T8" y="T9"/>
                </a:cxn>
              </a:cxnLst>
              <a:rect l="T15" t="T16" r="T17" b="T18"/>
              <a:pathLst>
                <a:path w="26" h="78">
                  <a:moveTo>
                    <a:pt x="26" y="0"/>
                  </a:moveTo>
                  <a:lnTo>
                    <a:pt x="19" y="78"/>
                  </a:lnTo>
                  <a:lnTo>
                    <a:pt x="0" y="78"/>
                  </a:lnTo>
                  <a:lnTo>
                    <a:pt x="6" y="0"/>
                  </a:lnTo>
                  <a:lnTo>
                    <a:pt x="26" y="0"/>
                  </a:lnTo>
                  <a:close/>
                </a:path>
              </a:pathLst>
            </a:custGeom>
            <a:solidFill>
              <a:srgbClr val="000000"/>
            </a:solidFill>
            <a:ln w="9525">
              <a:solidFill>
                <a:schemeClr val="tx1"/>
              </a:solidFill>
              <a:round/>
              <a:headEnd/>
              <a:tailEnd/>
            </a:ln>
          </p:spPr>
          <p:txBody>
            <a:bodyPr/>
            <a:lstStyle/>
            <a:p>
              <a:endParaRPr lang="nl-NL"/>
            </a:p>
          </p:txBody>
        </p:sp>
        <p:sp>
          <p:nvSpPr>
            <p:cNvPr id="15689" name="Freeform 323"/>
            <p:cNvSpPr>
              <a:spLocks/>
            </p:cNvSpPr>
            <p:nvPr/>
          </p:nvSpPr>
          <p:spPr bwMode="auto">
            <a:xfrm>
              <a:off x="1723" y="2043"/>
              <a:ext cx="14" cy="50"/>
            </a:xfrm>
            <a:custGeom>
              <a:avLst/>
              <a:gdLst>
                <a:gd name="T0" fmla="*/ 25 w 26"/>
                <a:gd name="T1" fmla="*/ 0 h 77"/>
                <a:gd name="T2" fmla="*/ 18 w 26"/>
                <a:gd name="T3" fmla="*/ 687 h 77"/>
                <a:gd name="T4" fmla="*/ 0 w 26"/>
                <a:gd name="T5" fmla="*/ 687 h 77"/>
                <a:gd name="T6" fmla="*/ 5 w 26"/>
                <a:gd name="T7" fmla="*/ 0 h 77"/>
                <a:gd name="T8" fmla="*/ 25 w 26"/>
                <a:gd name="T9" fmla="*/ 0 h 77"/>
                <a:gd name="T10" fmla="*/ 0 60000 65536"/>
                <a:gd name="T11" fmla="*/ 0 60000 65536"/>
                <a:gd name="T12" fmla="*/ 0 60000 65536"/>
                <a:gd name="T13" fmla="*/ 0 60000 65536"/>
                <a:gd name="T14" fmla="*/ 0 60000 65536"/>
                <a:gd name="T15" fmla="*/ 0 w 26"/>
                <a:gd name="T16" fmla="*/ 0 h 77"/>
                <a:gd name="T17" fmla="*/ 26 w 26"/>
                <a:gd name="T18" fmla="*/ 77 h 77"/>
              </a:gdLst>
              <a:ahLst/>
              <a:cxnLst>
                <a:cxn ang="T10">
                  <a:pos x="T0" y="T1"/>
                </a:cxn>
                <a:cxn ang="T11">
                  <a:pos x="T2" y="T3"/>
                </a:cxn>
                <a:cxn ang="T12">
                  <a:pos x="T4" y="T5"/>
                </a:cxn>
                <a:cxn ang="T13">
                  <a:pos x="T6" y="T7"/>
                </a:cxn>
                <a:cxn ang="T14">
                  <a:pos x="T8" y="T9"/>
                </a:cxn>
              </a:cxnLst>
              <a:rect l="T15" t="T16" r="T17" b="T18"/>
              <a:pathLst>
                <a:path w="26" h="77">
                  <a:moveTo>
                    <a:pt x="26" y="0"/>
                  </a:moveTo>
                  <a:lnTo>
                    <a:pt x="19" y="77"/>
                  </a:lnTo>
                  <a:lnTo>
                    <a:pt x="0" y="77"/>
                  </a:lnTo>
                  <a:lnTo>
                    <a:pt x="6" y="0"/>
                  </a:lnTo>
                  <a:lnTo>
                    <a:pt x="26" y="0"/>
                  </a:lnTo>
                  <a:close/>
                </a:path>
              </a:pathLst>
            </a:custGeom>
            <a:solidFill>
              <a:srgbClr val="000000"/>
            </a:solidFill>
            <a:ln w="9525">
              <a:solidFill>
                <a:schemeClr val="tx1"/>
              </a:solidFill>
              <a:round/>
              <a:headEnd/>
              <a:tailEnd/>
            </a:ln>
          </p:spPr>
          <p:txBody>
            <a:bodyPr/>
            <a:lstStyle/>
            <a:p>
              <a:endParaRPr lang="nl-NL"/>
            </a:p>
          </p:txBody>
        </p:sp>
        <p:sp>
          <p:nvSpPr>
            <p:cNvPr id="15690" name="Freeform 324"/>
            <p:cNvSpPr>
              <a:spLocks/>
            </p:cNvSpPr>
            <p:nvPr/>
          </p:nvSpPr>
          <p:spPr bwMode="auto">
            <a:xfrm>
              <a:off x="1716" y="2123"/>
              <a:ext cx="14" cy="50"/>
            </a:xfrm>
            <a:custGeom>
              <a:avLst/>
              <a:gdLst>
                <a:gd name="T0" fmla="*/ 25 w 26"/>
                <a:gd name="T1" fmla="*/ 0 h 77"/>
                <a:gd name="T2" fmla="*/ 18 w 26"/>
                <a:gd name="T3" fmla="*/ 687 h 77"/>
                <a:gd name="T4" fmla="*/ 0 w 26"/>
                <a:gd name="T5" fmla="*/ 687 h 77"/>
                <a:gd name="T6" fmla="*/ 5 w 26"/>
                <a:gd name="T7" fmla="*/ 0 h 77"/>
                <a:gd name="T8" fmla="*/ 25 w 26"/>
                <a:gd name="T9" fmla="*/ 0 h 77"/>
                <a:gd name="T10" fmla="*/ 0 60000 65536"/>
                <a:gd name="T11" fmla="*/ 0 60000 65536"/>
                <a:gd name="T12" fmla="*/ 0 60000 65536"/>
                <a:gd name="T13" fmla="*/ 0 60000 65536"/>
                <a:gd name="T14" fmla="*/ 0 60000 65536"/>
                <a:gd name="T15" fmla="*/ 0 w 26"/>
                <a:gd name="T16" fmla="*/ 0 h 77"/>
                <a:gd name="T17" fmla="*/ 26 w 26"/>
                <a:gd name="T18" fmla="*/ 77 h 77"/>
              </a:gdLst>
              <a:ahLst/>
              <a:cxnLst>
                <a:cxn ang="T10">
                  <a:pos x="T0" y="T1"/>
                </a:cxn>
                <a:cxn ang="T11">
                  <a:pos x="T2" y="T3"/>
                </a:cxn>
                <a:cxn ang="T12">
                  <a:pos x="T4" y="T5"/>
                </a:cxn>
                <a:cxn ang="T13">
                  <a:pos x="T6" y="T7"/>
                </a:cxn>
                <a:cxn ang="T14">
                  <a:pos x="T8" y="T9"/>
                </a:cxn>
              </a:cxnLst>
              <a:rect l="T15" t="T16" r="T17" b="T18"/>
              <a:pathLst>
                <a:path w="26" h="77">
                  <a:moveTo>
                    <a:pt x="26" y="0"/>
                  </a:moveTo>
                  <a:lnTo>
                    <a:pt x="19" y="77"/>
                  </a:lnTo>
                  <a:lnTo>
                    <a:pt x="0" y="77"/>
                  </a:lnTo>
                  <a:lnTo>
                    <a:pt x="6" y="0"/>
                  </a:lnTo>
                  <a:lnTo>
                    <a:pt x="26" y="0"/>
                  </a:lnTo>
                  <a:close/>
                </a:path>
              </a:pathLst>
            </a:custGeom>
            <a:solidFill>
              <a:srgbClr val="000000"/>
            </a:solidFill>
            <a:ln w="9525">
              <a:solidFill>
                <a:schemeClr val="tx1"/>
              </a:solidFill>
              <a:round/>
              <a:headEnd/>
              <a:tailEnd/>
            </a:ln>
          </p:spPr>
          <p:txBody>
            <a:bodyPr/>
            <a:lstStyle/>
            <a:p>
              <a:endParaRPr lang="nl-NL"/>
            </a:p>
          </p:txBody>
        </p:sp>
        <p:sp>
          <p:nvSpPr>
            <p:cNvPr id="15691" name="Freeform 325"/>
            <p:cNvSpPr>
              <a:spLocks/>
            </p:cNvSpPr>
            <p:nvPr/>
          </p:nvSpPr>
          <p:spPr bwMode="auto">
            <a:xfrm>
              <a:off x="1710" y="2202"/>
              <a:ext cx="13" cy="51"/>
            </a:xfrm>
            <a:custGeom>
              <a:avLst/>
              <a:gdLst>
                <a:gd name="T0" fmla="*/ 11 w 26"/>
                <a:gd name="T1" fmla="*/ 0 h 78"/>
                <a:gd name="T2" fmla="*/ 8 w 26"/>
                <a:gd name="T3" fmla="*/ 757 h 78"/>
                <a:gd name="T4" fmla="*/ 0 w 26"/>
                <a:gd name="T5" fmla="*/ 757 h 78"/>
                <a:gd name="T6" fmla="*/ 3 w 26"/>
                <a:gd name="T7" fmla="*/ 0 h 78"/>
                <a:gd name="T8" fmla="*/ 11 w 26"/>
                <a:gd name="T9" fmla="*/ 0 h 78"/>
                <a:gd name="T10" fmla="*/ 0 60000 65536"/>
                <a:gd name="T11" fmla="*/ 0 60000 65536"/>
                <a:gd name="T12" fmla="*/ 0 60000 65536"/>
                <a:gd name="T13" fmla="*/ 0 60000 65536"/>
                <a:gd name="T14" fmla="*/ 0 60000 65536"/>
                <a:gd name="T15" fmla="*/ 0 w 26"/>
                <a:gd name="T16" fmla="*/ 0 h 78"/>
                <a:gd name="T17" fmla="*/ 26 w 26"/>
                <a:gd name="T18" fmla="*/ 78 h 78"/>
              </a:gdLst>
              <a:ahLst/>
              <a:cxnLst>
                <a:cxn ang="T10">
                  <a:pos x="T0" y="T1"/>
                </a:cxn>
                <a:cxn ang="T11">
                  <a:pos x="T2" y="T3"/>
                </a:cxn>
                <a:cxn ang="T12">
                  <a:pos x="T4" y="T5"/>
                </a:cxn>
                <a:cxn ang="T13">
                  <a:pos x="T6" y="T7"/>
                </a:cxn>
                <a:cxn ang="T14">
                  <a:pos x="T8" y="T9"/>
                </a:cxn>
              </a:cxnLst>
              <a:rect l="T15" t="T16" r="T17" b="T18"/>
              <a:pathLst>
                <a:path w="26" h="78">
                  <a:moveTo>
                    <a:pt x="26" y="0"/>
                  </a:moveTo>
                  <a:lnTo>
                    <a:pt x="19" y="78"/>
                  </a:lnTo>
                  <a:lnTo>
                    <a:pt x="0" y="78"/>
                  </a:lnTo>
                  <a:lnTo>
                    <a:pt x="6" y="0"/>
                  </a:lnTo>
                  <a:lnTo>
                    <a:pt x="26" y="0"/>
                  </a:lnTo>
                  <a:close/>
                </a:path>
              </a:pathLst>
            </a:custGeom>
            <a:solidFill>
              <a:srgbClr val="000000"/>
            </a:solidFill>
            <a:ln w="9525">
              <a:solidFill>
                <a:schemeClr val="tx1"/>
              </a:solidFill>
              <a:round/>
              <a:headEnd/>
              <a:tailEnd/>
            </a:ln>
          </p:spPr>
          <p:txBody>
            <a:bodyPr/>
            <a:lstStyle/>
            <a:p>
              <a:endParaRPr lang="nl-NL"/>
            </a:p>
          </p:txBody>
        </p:sp>
        <p:sp>
          <p:nvSpPr>
            <p:cNvPr id="15692" name="Freeform 326"/>
            <p:cNvSpPr>
              <a:spLocks/>
            </p:cNvSpPr>
            <p:nvPr/>
          </p:nvSpPr>
          <p:spPr bwMode="auto">
            <a:xfrm>
              <a:off x="1703" y="2282"/>
              <a:ext cx="13" cy="51"/>
            </a:xfrm>
            <a:custGeom>
              <a:avLst/>
              <a:gdLst>
                <a:gd name="T0" fmla="*/ 11 w 26"/>
                <a:gd name="T1" fmla="*/ 0 h 78"/>
                <a:gd name="T2" fmla="*/ 8 w 26"/>
                <a:gd name="T3" fmla="*/ 757 h 78"/>
                <a:gd name="T4" fmla="*/ 0 w 26"/>
                <a:gd name="T5" fmla="*/ 757 h 78"/>
                <a:gd name="T6" fmla="*/ 3 w 26"/>
                <a:gd name="T7" fmla="*/ 0 h 78"/>
                <a:gd name="T8" fmla="*/ 11 w 26"/>
                <a:gd name="T9" fmla="*/ 0 h 78"/>
                <a:gd name="T10" fmla="*/ 0 60000 65536"/>
                <a:gd name="T11" fmla="*/ 0 60000 65536"/>
                <a:gd name="T12" fmla="*/ 0 60000 65536"/>
                <a:gd name="T13" fmla="*/ 0 60000 65536"/>
                <a:gd name="T14" fmla="*/ 0 60000 65536"/>
                <a:gd name="T15" fmla="*/ 0 w 26"/>
                <a:gd name="T16" fmla="*/ 0 h 78"/>
                <a:gd name="T17" fmla="*/ 26 w 26"/>
                <a:gd name="T18" fmla="*/ 78 h 78"/>
              </a:gdLst>
              <a:ahLst/>
              <a:cxnLst>
                <a:cxn ang="T10">
                  <a:pos x="T0" y="T1"/>
                </a:cxn>
                <a:cxn ang="T11">
                  <a:pos x="T2" y="T3"/>
                </a:cxn>
                <a:cxn ang="T12">
                  <a:pos x="T4" y="T5"/>
                </a:cxn>
                <a:cxn ang="T13">
                  <a:pos x="T6" y="T7"/>
                </a:cxn>
                <a:cxn ang="T14">
                  <a:pos x="T8" y="T9"/>
                </a:cxn>
              </a:cxnLst>
              <a:rect l="T15" t="T16" r="T17" b="T18"/>
              <a:pathLst>
                <a:path w="26" h="78">
                  <a:moveTo>
                    <a:pt x="26" y="0"/>
                  </a:moveTo>
                  <a:lnTo>
                    <a:pt x="19" y="78"/>
                  </a:lnTo>
                  <a:lnTo>
                    <a:pt x="0" y="78"/>
                  </a:lnTo>
                  <a:lnTo>
                    <a:pt x="7" y="0"/>
                  </a:lnTo>
                  <a:lnTo>
                    <a:pt x="26" y="0"/>
                  </a:lnTo>
                  <a:close/>
                </a:path>
              </a:pathLst>
            </a:custGeom>
            <a:solidFill>
              <a:srgbClr val="000000"/>
            </a:solidFill>
            <a:ln w="9525">
              <a:solidFill>
                <a:schemeClr val="tx1"/>
              </a:solidFill>
              <a:round/>
              <a:headEnd/>
              <a:tailEnd/>
            </a:ln>
          </p:spPr>
          <p:txBody>
            <a:bodyPr/>
            <a:lstStyle/>
            <a:p>
              <a:endParaRPr lang="nl-NL"/>
            </a:p>
          </p:txBody>
        </p:sp>
        <p:sp>
          <p:nvSpPr>
            <p:cNvPr id="15693" name="Freeform 327"/>
            <p:cNvSpPr>
              <a:spLocks/>
            </p:cNvSpPr>
            <p:nvPr/>
          </p:nvSpPr>
          <p:spPr bwMode="auto">
            <a:xfrm>
              <a:off x="1696" y="2362"/>
              <a:ext cx="14" cy="51"/>
            </a:xfrm>
            <a:custGeom>
              <a:avLst/>
              <a:gdLst>
                <a:gd name="T0" fmla="*/ 25 w 26"/>
                <a:gd name="T1" fmla="*/ 0 h 78"/>
                <a:gd name="T2" fmla="*/ 19 w 26"/>
                <a:gd name="T3" fmla="*/ 757 h 78"/>
                <a:gd name="T4" fmla="*/ 0 w 26"/>
                <a:gd name="T5" fmla="*/ 757 h 78"/>
                <a:gd name="T6" fmla="*/ 6 w 26"/>
                <a:gd name="T7" fmla="*/ 0 h 78"/>
                <a:gd name="T8" fmla="*/ 25 w 26"/>
                <a:gd name="T9" fmla="*/ 0 h 78"/>
                <a:gd name="T10" fmla="*/ 0 60000 65536"/>
                <a:gd name="T11" fmla="*/ 0 60000 65536"/>
                <a:gd name="T12" fmla="*/ 0 60000 65536"/>
                <a:gd name="T13" fmla="*/ 0 60000 65536"/>
                <a:gd name="T14" fmla="*/ 0 60000 65536"/>
                <a:gd name="T15" fmla="*/ 0 w 26"/>
                <a:gd name="T16" fmla="*/ 0 h 78"/>
                <a:gd name="T17" fmla="*/ 26 w 26"/>
                <a:gd name="T18" fmla="*/ 78 h 78"/>
              </a:gdLst>
              <a:ahLst/>
              <a:cxnLst>
                <a:cxn ang="T10">
                  <a:pos x="T0" y="T1"/>
                </a:cxn>
                <a:cxn ang="T11">
                  <a:pos x="T2" y="T3"/>
                </a:cxn>
                <a:cxn ang="T12">
                  <a:pos x="T4" y="T5"/>
                </a:cxn>
                <a:cxn ang="T13">
                  <a:pos x="T6" y="T7"/>
                </a:cxn>
                <a:cxn ang="T14">
                  <a:pos x="T8" y="T9"/>
                </a:cxn>
              </a:cxnLst>
              <a:rect l="T15" t="T16" r="T17" b="T18"/>
              <a:pathLst>
                <a:path w="26" h="78">
                  <a:moveTo>
                    <a:pt x="26" y="0"/>
                  </a:moveTo>
                  <a:lnTo>
                    <a:pt x="20" y="78"/>
                  </a:lnTo>
                  <a:lnTo>
                    <a:pt x="0" y="78"/>
                  </a:lnTo>
                  <a:lnTo>
                    <a:pt x="7" y="0"/>
                  </a:lnTo>
                  <a:lnTo>
                    <a:pt x="26" y="0"/>
                  </a:lnTo>
                  <a:close/>
                </a:path>
              </a:pathLst>
            </a:custGeom>
            <a:solidFill>
              <a:srgbClr val="000000"/>
            </a:solidFill>
            <a:ln w="9525">
              <a:solidFill>
                <a:schemeClr val="tx1"/>
              </a:solidFill>
              <a:round/>
              <a:headEnd/>
              <a:tailEnd/>
            </a:ln>
          </p:spPr>
          <p:txBody>
            <a:bodyPr/>
            <a:lstStyle/>
            <a:p>
              <a:endParaRPr lang="nl-NL"/>
            </a:p>
          </p:txBody>
        </p:sp>
        <p:sp>
          <p:nvSpPr>
            <p:cNvPr id="15694" name="Freeform 328"/>
            <p:cNvSpPr>
              <a:spLocks/>
            </p:cNvSpPr>
            <p:nvPr/>
          </p:nvSpPr>
          <p:spPr bwMode="auto">
            <a:xfrm>
              <a:off x="1689" y="2442"/>
              <a:ext cx="14" cy="50"/>
            </a:xfrm>
            <a:custGeom>
              <a:avLst/>
              <a:gdLst>
                <a:gd name="T0" fmla="*/ 25 w 26"/>
                <a:gd name="T1" fmla="*/ 0 h 77"/>
                <a:gd name="T2" fmla="*/ 19 w 26"/>
                <a:gd name="T3" fmla="*/ 687 h 77"/>
                <a:gd name="T4" fmla="*/ 0 w 26"/>
                <a:gd name="T5" fmla="*/ 687 h 77"/>
                <a:gd name="T6" fmla="*/ 6 w 26"/>
                <a:gd name="T7" fmla="*/ 0 h 77"/>
                <a:gd name="T8" fmla="*/ 25 w 26"/>
                <a:gd name="T9" fmla="*/ 0 h 77"/>
                <a:gd name="T10" fmla="*/ 0 60000 65536"/>
                <a:gd name="T11" fmla="*/ 0 60000 65536"/>
                <a:gd name="T12" fmla="*/ 0 60000 65536"/>
                <a:gd name="T13" fmla="*/ 0 60000 65536"/>
                <a:gd name="T14" fmla="*/ 0 60000 65536"/>
                <a:gd name="T15" fmla="*/ 0 w 26"/>
                <a:gd name="T16" fmla="*/ 0 h 77"/>
                <a:gd name="T17" fmla="*/ 26 w 26"/>
                <a:gd name="T18" fmla="*/ 77 h 77"/>
              </a:gdLst>
              <a:ahLst/>
              <a:cxnLst>
                <a:cxn ang="T10">
                  <a:pos x="T0" y="T1"/>
                </a:cxn>
                <a:cxn ang="T11">
                  <a:pos x="T2" y="T3"/>
                </a:cxn>
                <a:cxn ang="T12">
                  <a:pos x="T4" y="T5"/>
                </a:cxn>
                <a:cxn ang="T13">
                  <a:pos x="T6" y="T7"/>
                </a:cxn>
                <a:cxn ang="T14">
                  <a:pos x="T8" y="T9"/>
                </a:cxn>
              </a:cxnLst>
              <a:rect l="T15" t="T16" r="T17" b="T18"/>
              <a:pathLst>
                <a:path w="26" h="77">
                  <a:moveTo>
                    <a:pt x="26" y="0"/>
                  </a:moveTo>
                  <a:lnTo>
                    <a:pt x="20" y="77"/>
                  </a:lnTo>
                  <a:lnTo>
                    <a:pt x="0" y="77"/>
                  </a:lnTo>
                  <a:lnTo>
                    <a:pt x="7" y="0"/>
                  </a:lnTo>
                  <a:lnTo>
                    <a:pt x="26" y="0"/>
                  </a:lnTo>
                  <a:close/>
                </a:path>
              </a:pathLst>
            </a:custGeom>
            <a:solidFill>
              <a:srgbClr val="000000"/>
            </a:solidFill>
            <a:ln w="9525">
              <a:solidFill>
                <a:schemeClr val="tx1"/>
              </a:solidFill>
              <a:round/>
              <a:headEnd/>
              <a:tailEnd/>
            </a:ln>
          </p:spPr>
          <p:txBody>
            <a:bodyPr/>
            <a:lstStyle/>
            <a:p>
              <a:endParaRPr lang="nl-NL"/>
            </a:p>
          </p:txBody>
        </p:sp>
        <p:sp>
          <p:nvSpPr>
            <p:cNvPr id="15695" name="Freeform 329"/>
            <p:cNvSpPr>
              <a:spLocks/>
            </p:cNvSpPr>
            <p:nvPr/>
          </p:nvSpPr>
          <p:spPr bwMode="auto">
            <a:xfrm>
              <a:off x="1682" y="2522"/>
              <a:ext cx="14" cy="50"/>
            </a:xfrm>
            <a:custGeom>
              <a:avLst/>
              <a:gdLst>
                <a:gd name="T0" fmla="*/ 25 w 26"/>
                <a:gd name="T1" fmla="*/ 0 h 77"/>
                <a:gd name="T2" fmla="*/ 19 w 26"/>
                <a:gd name="T3" fmla="*/ 687 h 77"/>
                <a:gd name="T4" fmla="*/ 0 w 26"/>
                <a:gd name="T5" fmla="*/ 687 h 77"/>
                <a:gd name="T6" fmla="*/ 6 w 26"/>
                <a:gd name="T7" fmla="*/ 0 h 77"/>
                <a:gd name="T8" fmla="*/ 25 w 26"/>
                <a:gd name="T9" fmla="*/ 0 h 77"/>
                <a:gd name="T10" fmla="*/ 0 60000 65536"/>
                <a:gd name="T11" fmla="*/ 0 60000 65536"/>
                <a:gd name="T12" fmla="*/ 0 60000 65536"/>
                <a:gd name="T13" fmla="*/ 0 60000 65536"/>
                <a:gd name="T14" fmla="*/ 0 60000 65536"/>
                <a:gd name="T15" fmla="*/ 0 w 26"/>
                <a:gd name="T16" fmla="*/ 0 h 77"/>
                <a:gd name="T17" fmla="*/ 26 w 26"/>
                <a:gd name="T18" fmla="*/ 77 h 77"/>
              </a:gdLst>
              <a:ahLst/>
              <a:cxnLst>
                <a:cxn ang="T10">
                  <a:pos x="T0" y="T1"/>
                </a:cxn>
                <a:cxn ang="T11">
                  <a:pos x="T2" y="T3"/>
                </a:cxn>
                <a:cxn ang="T12">
                  <a:pos x="T4" y="T5"/>
                </a:cxn>
                <a:cxn ang="T13">
                  <a:pos x="T6" y="T7"/>
                </a:cxn>
                <a:cxn ang="T14">
                  <a:pos x="T8" y="T9"/>
                </a:cxn>
              </a:cxnLst>
              <a:rect l="T15" t="T16" r="T17" b="T18"/>
              <a:pathLst>
                <a:path w="26" h="77">
                  <a:moveTo>
                    <a:pt x="26" y="0"/>
                  </a:moveTo>
                  <a:lnTo>
                    <a:pt x="20" y="77"/>
                  </a:lnTo>
                  <a:lnTo>
                    <a:pt x="0" y="77"/>
                  </a:lnTo>
                  <a:lnTo>
                    <a:pt x="7" y="0"/>
                  </a:lnTo>
                  <a:lnTo>
                    <a:pt x="26" y="0"/>
                  </a:lnTo>
                  <a:close/>
                </a:path>
              </a:pathLst>
            </a:custGeom>
            <a:solidFill>
              <a:srgbClr val="000000"/>
            </a:solidFill>
            <a:ln w="9525">
              <a:solidFill>
                <a:schemeClr val="tx1"/>
              </a:solidFill>
              <a:round/>
              <a:headEnd/>
              <a:tailEnd/>
            </a:ln>
          </p:spPr>
          <p:txBody>
            <a:bodyPr/>
            <a:lstStyle/>
            <a:p>
              <a:endParaRPr lang="nl-NL"/>
            </a:p>
          </p:txBody>
        </p:sp>
        <p:sp>
          <p:nvSpPr>
            <p:cNvPr id="15696" name="Freeform 330"/>
            <p:cNvSpPr>
              <a:spLocks/>
            </p:cNvSpPr>
            <p:nvPr/>
          </p:nvSpPr>
          <p:spPr bwMode="auto">
            <a:xfrm>
              <a:off x="1675" y="2601"/>
              <a:ext cx="14" cy="51"/>
            </a:xfrm>
            <a:custGeom>
              <a:avLst/>
              <a:gdLst>
                <a:gd name="T0" fmla="*/ 25 w 26"/>
                <a:gd name="T1" fmla="*/ 0 h 78"/>
                <a:gd name="T2" fmla="*/ 19 w 26"/>
                <a:gd name="T3" fmla="*/ 757 h 78"/>
                <a:gd name="T4" fmla="*/ 0 w 26"/>
                <a:gd name="T5" fmla="*/ 757 h 78"/>
                <a:gd name="T6" fmla="*/ 6 w 26"/>
                <a:gd name="T7" fmla="*/ 0 h 78"/>
                <a:gd name="T8" fmla="*/ 25 w 26"/>
                <a:gd name="T9" fmla="*/ 0 h 78"/>
                <a:gd name="T10" fmla="*/ 0 60000 65536"/>
                <a:gd name="T11" fmla="*/ 0 60000 65536"/>
                <a:gd name="T12" fmla="*/ 0 60000 65536"/>
                <a:gd name="T13" fmla="*/ 0 60000 65536"/>
                <a:gd name="T14" fmla="*/ 0 60000 65536"/>
                <a:gd name="T15" fmla="*/ 0 w 26"/>
                <a:gd name="T16" fmla="*/ 0 h 78"/>
                <a:gd name="T17" fmla="*/ 26 w 26"/>
                <a:gd name="T18" fmla="*/ 78 h 78"/>
              </a:gdLst>
              <a:ahLst/>
              <a:cxnLst>
                <a:cxn ang="T10">
                  <a:pos x="T0" y="T1"/>
                </a:cxn>
                <a:cxn ang="T11">
                  <a:pos x="T2" y="T3"/>
                </a:cxn>
                <a:cxn ang="T12">
                  <a:pos x="T4" y="T5"/>
                </a:cxn>
                <a:cxn ang="T13">
                  <a:pos x="T6" y="T7"/>
                </a:cxn>
                <a:cxn ang="T14">
                  <a:pos x="T8" y="T9"/>
                </a:cxn>
              </a:cxnLst>
              <a:rect l="T15" t="T16" r="T17" b="T18"/>
              <a:pathLst>
                <a:path w="26" h="78">
                  <a:moveTo>
                    <a:pt x="26" y="0"/>
                  </a:moveTo>
                  <a:lnTo>
                    <a:pt x="20" y="78"/>
                  </a:lnTo>
                  <a:lnTo>
                    <a:pt x="0" y="78"/>
                  </a:lnTo>
                  <a:lnTo>
                    <a:pt x="7" y="0"/>
                  </a:lnTo>
                  <a:lnTo>
                    <a:pt x="26" y="0"/>
                  </a:lnTo>
                  <a:close/>
                </a:path>
              </a:pathLst>
            </a:custGeom>
            <a:solidFill>
              <a:srgbClr val="000000"/>
            </a:solidFill>
            <a:ln w="9525">
              <a:solidFill>
                <a:schemeClr val="tx1"/>
              </a:solidFill>
              <a:round/>
              <a:headEnd/>
              <a:tailEnd/>
            </a:ln>
          </p:spPr>
          <p:txBody>
            <a:bodyPr/>
            <a:lstStyle/>
            <a:p>
              <a:endParaRPr lang="nl-NL"/>
            </a:p>
          </p:txBody>
        </p:sp>
        <p:sp>
          <p:nvSpPr>
            <p:cNvPr id="15697" name="Freeform 331"/>
            <p:cNvSpPr>
              <a:spLocks/>
            </p:cNvSpPr>
            <p:nvPr/>
          </p:nvSpPr>
          <p:spPr bwMode="auto">
            <a:xfrm>
              <a:off x="1669" y="2681"/>
              <a:ext cx="13" cy="51"/>
            </a:xfrm>
            <a:custGeom>
              <a:avLst/>
              <a:gdLst>
                <a:gd name="T0" fmla="*/ 11 w 26"/>
                <a:gd name="T1" fmla="*/ 0 h 78"/>
                <a:gd name="T2" fmla="*/ 8 w 26"/>
                <a:gd name="T3" fmla="*/ 757 h 78"/>
                <a:gd name="T4" fmla="*/ 0 w 26"/>
                <a:gd name="T5" fmla="*/ 757 h 78"/>
                <a:gd name="T6" fmla="*/ 3 w 26"/>
                <a:gd name="T7" fmla="*/ 0 h 78"/>
                <a:gd name="T8" fmla="*/ 11 w 26"/>
                <a:gd name="T9" fmla="*/ 0 h 78"/>
                <a:gd name="T10" fmla="*/ 0 60000 65536"/>
                <a:gd name="T11" fmla="*/ 0 60000 65536"/>
                <a:gd name="T12" fmla="*/ 0 60000 65536"/>
                <a:gd name="T13" fmla="*/ 0 60000 65536"/>
                <a:gd name="T14" fmla="*/ 0 60000 65536"/>
                <a:gd name="T15" fmla="*/ 0 w 26"/>
                <a:gd name="T16" fmla="*/ 0 h 78"/>
                <a:gd name="T17" fmla="*/ 26 w 26"/>
                <a:gd name="T18" fmla="*/ 78 h 78"/>
              </a:gdLst>
              <a:ahLst/>
              <a:cxnLst>
                <a:cxn ang="T10">
                  <a:pos x="T0" y="T1"/>
                </a:cxn>
                <a:cxn ang="T11">
                  <a:pos x="T2" y="T3"/>
                </a:cxn>
                <a:cxn ang="T12">
                  <a:pos x="T4" y="T5"/>
                </a:cxn>
                <a:cxn ang="T13">
                  <a:pos x="T6" y="T7"/>
                </a:cxn>
                <a:cxn ang="T14">
                  <a:pos x="T8" y="T9"/>
                </a:cxn>
              </a:cxnLst>
              <a:rect l="T15" t="T16" r="T17" b="T18"/>
              <a:pathLst>
                <a:path w="26" h="78">
                  <a:moveTo>
                    <a:pt x="26" y="0"/>
                  </a:moveTo>
                  <a:lnTo>
                    <a:pt x="20" y="78"/>
                  </a:lnTo>
                  <a:lnTo>
                    <a:pt x="0" y="78"/>
                  </a:lnTo>
                  <a:lnTo>
                    <a:pt x="7" y="0"/>
                  </a:lnTo>
                  <a:lnTo>
                    <a:pt x="26" y="0"/>
                  </a:lnTo>
                  <a:close/>
                </a:path>
              </a:pathLst>
            </a:custGeom>
            <a:solidFill>
              <a:srgbClr val="000000"/>
            </a:solidFill>
            <a:ln w="9525">
              <a:solidFill>
                <a:schemeClr val="tx1"/>
              </a:solidFill>
              <a:round/>
              <a:headEnd/>
              <a:tailEnd/>
            </a:ln>
          </p:spPr>
          <p:txBody>
            <a:bodyPr/>
            <a:lstStyle/>
            <a:p>
              <a:endParaRPr lang="nl-NL"/>
            </a:p>
          </p:txBody>
        </p:sp>
        <p:sp>
          <p:nvSpPr>
            <p:cNvPr id="15698" name="Freeform 332"/>
            <p:cNvSpPr>
              <a:spLocks/>
            </p:cNvSpPr>
            <p:nvPr/>
          </p:nvSpPr>
          <p:spPr bwMode="auto">
            <a:xfrm>
              <a:off x="1662" y="2761"/>
              <a:ext cx="13" cy="51"/>
            </a:xfrm>
            <a:custGeom>
              <a:avLst/>
              <a:gdLst>
                <a:gd name="T0" fmla="*/ 11 w 26"/>
                <a:gd name="T1" fmla="*/ 0 h 78"/>
                <a:gd name="T2" fmla="*/ 8 w 26"/>
                <a:gd name="T3" fmla="*/ 757 h 78"/>
                <a:gd name="T4" fmla="*/ 0 w 26"/>
                <a:gd name="T5" fmla="*/ 757 h 78"/>
                <a:gd name="T6" fmla="*/ 3 w 26"/>
                <a:gd name="T7" fmla="*/ 0 h 78"/>
                <a:gd name="T8" fmla="*/ 11 w 26"/>
                <a:gd name="T9" fmla="*/ 0 h 78"/>
                <a:gd name="T10" fmla="*/ 0 60000 65536"/>
                <a:gd name="T11" fmla="*/ 0 60000 65536"/>
                <a:gd name="T12" fmla="*/ 0 60000 65536"/>
                <a:gd name="T13" fmla="*/ 0 60000 65536"/>
                <a:gd name="T14" fmla="*/ 0 60000 65536"/>
                <a:gd name="T15" fmla="*/ 0 w 26"/>
                <a:gd name="T16" fmla="*/ 0 h 78"/>
                <a:gd name="T17" fmla="*/ 26 w 26"/>
                <a:gd name="T18" fmla="*/ 78 h 78"/>
              </a:gdLst>
              <a:ahLst/>
              <a:cxnLst>
                <a:cxn ang="T10">
                  <a:pos x="T0" y="T1"/>
                </a:cxn>
                <a:cxn ang="T11">
                  <a:pos x="T2" y="T3"/>
                </a:cxn>
                <a:cxn ang="T12">
                  <a:pos x="T4" y="T5"/>
                </a:cxn>
                <a:cxn ang="T13">
                  <a:pos x="T6" y="T7"/>
                </a:cxn>
                <a:cxn ang="T14">
                  <a:pos x="T8" y="T9"/>
                </a:cxn>
              </a:cxnLst>
              <a:rect l="T15" t="T16" r="T17" b="T18"/>
              <a:pathLst>
                <a:path w="26" h="78">
                  <a:moveTo>
                    <a:pt x="26" y="0"/>
                  </a:moveTo>
                  <a:lnTo>
                    <a:pt x="20" y="78"/>
                  </a:lnTo>
                  <a:lnTo>
                    <a:pt x="0" y="78"/>
                  </a:lnTo>
                  <a:lnTo>
                    <a:pt x="7" y="0"/>
                  </a:lnTo>
                  <a:lnTo>
                    <a:pt x="26" y="0"/>
                  </a:lnTo>
                  <a:close/>
                </a:path>
              </a:pathLst>
            </a:custGeom>
            <a:solidFill>
              <a:srgbClr val="000000"/>
            </a:solidFill>
            <a:ln w="9525">
              <a:solidFill>
                <a:schemeClr val="tx1"/>
              </a:solidFill>
              <a:round/>
              <a:headEnd/>
              <a:tailEnd/>
            </a:ln>
          </p:spPr>
          <p:txBody>
            <a:bodyPr/>
            <a:lstStyle/>
            <a:p>
              <a:endParaRPr lang="nl-NL"/>
            </a:p>
          </p:txBody>
        </p:sp>
        <p:sp>
          <p:nvSpPr>
            <p:cNvPr id="15699" name="Freeform 333"/>
            <p:cNvSpPr>
              <a:spLocks/>
            </p:cNvSpPr>
            <p:nvPr/>
          </p:nvSpPr>
          <p:spPr bwMode="auto">
            <a:xfrm>
              <a:off x="1655" y="2841"/>
              <a:ext cx="14" cy="50"/>
            </a:xfrm>
            <a:custGeom>
              <a:avLst/>
              <a:gdLst>
                <a:gd name="T0" fmla="*/ 25 w 26"/>
                <a:gd name="T1" fmla="*/ 0 h 77"/>
                <a:gd name="T2" fmla="*/ 19 w 26"/>
                <a:gd name="T3" fmla="*/ 687 h 77"/>
                <a:gd name="T4" fmla="*/ 0 w 26"/>
                <a:gd name="T5" fmla="*/ 687 h 77"/>
                <a:gd name="T6" fmla="*/ 6 w 26"/>
                <a:gd name="T7" fmla="*/ 0 h 77"/>
                <a:gd name="T8" fmla="*/ 25 w 26"/>
                <a:gd name="T9" fmla="*/ 0 h 77"/>
                <a:gd name="T10" fmla="*/ 0 60000 65536"/>
                <a:gd name="T11" fmla="*/ 0 60000 65536"/>
                <a:gd name="T12" fmla="*/ 0 60000 65536"/>
                <a:gd name="T13" fmla="*/ 0 60000 65536"/>
                <a:gd name="T14" fmla="*/ 0 60000 65536"/>
                <a:gd name="T15" fmla="*/ 0 w 26"/>
                <a:gd name="T16" fmla="*/ 0 h 77"/>
                <a:gd name="T17" fmla="*/ 26 w 26"/>
                <a:gd name="T18" fmla="*/ 77 h 77"/>
              </a:gdLst>
              <a:ahLst/>
              <a:cxnLst>
                <a:cxn ang="T10">
                  <a:pos x="T0" y="T1"/>
                </a:cxn>
                <a:cxn ang="T11">
                  <a:pos x="T2" y="T3"/>
                </a:cxn>
                <a:cxn ang="T12">
                  <a:pos x="T4" y="T5"/>
                </a:cxn>
                <a:cxn ang="T13">
                  <a:pos x="T6" y="T7"/>
                </a:cxn>
                <a:cxn ang="T14">
                  <a:pos x="T8" y="T9"/>
                </a:cxn>
              </a:cxnLst>
              <a:rect l="T15" t="T16" r="T17" b="T18"/>
              <a:pathLst>
                <a:path w="26" h="77">
                  <a:moveTo>
                    <a:pt x="26" y="0"/>
                  </a:moveTo>
                  <a:lnTo>
                    <a:pt x="20" y="77"/>
                  </a:lnTo>
                  <a:lnTo>
                    <a:pt x="0" y="77"/>
                  </a:lnTo>
                  <a:lnTo>
                    <a:pt x="7" y="0"/>
                  </a:lnTo>
                  <a:lnTo>
                    <a:pt x="26" y="0"/>
                  </a:lnTo>
                  <a:close/>
                </a:path>
              </a:pathLst>
            </a:custGeom>
            <a:solidFill>
              <a:srgbClr val="000000"/>
            </a:solidFill>
            <a:ln w="9525">
              <a:solidFill>
                <a:schemeClr val="tx1"/>
              </a:solidFill>
              <a:round/>
              <a:headEnd/>
              <a:tailEnd/>
            </a:ln>
          </p:spPr>
          <p:txBody>
            <a:bodyPr/>
            <a:lstStyle/>
            <a:p>
              <a:endParaRPr lang="nl-NL"/>
            </a:p>
          </p:txBody>
        </p:sp>
        <p:sp>
          <p:nvSpPr>
            <p:cNvPr id="15700" name="Freeform 334"/>
            <p:cNvSpPr>
              <a:spLocks/>
            </p:cNvSpPr>
            <p:nvPr/>
          </p:nvSpPr>
          <p:spPr bwMode="auto">
            <a:xfrm>
              <a:off x="1649" y="2921"/>
              <a:ext cx="13" cy="50"/>
            </a:xfrm>
            <a:custGeom>
              <a:avLst/>
              <a:gdLst>
                <a:gd name="T0" fmla="*/ 16 w 25"/>
                <a:gd name="T1" fmla="*/ 0 h 77"/>
                <a:gd name="T2" fmla="*/ 12 w 25"/>
                <a:gd name="T3" fmla="*/ 687 h 77"/>
                <a:gd name="T4" fmla="*/ 0 w 25"/>
                <a:gd name="T5" fmla="*/ 687 h 77"/>
                <a:gd name="T6" fmla="*/ 4 w 25"/>
                <a:gd name="T7" fmla="*/ 0 h 77"/>
                <a:gd name="T8" fmla="*/ 16 w 25"/>
                <a:gd name="T9" fmla="*/ 0 h 77"/>
                <a:gd name="T10" fmla="*/ 0 60000 65536"/>
                <a:gd name="T11" fmla="*/ 0 60000 65536"/>
                <a:gd name="T12" fmla="*/ 0 60000 65536"/>
                <a:gd name="T13" fmla="*/ 0 60000 65536"/>
                <a:gd name="T14" fmla="*/ 0 60000 65536"/>
                <a:gd name="T15" fmla="*/ 0 w 25"/>
                <a:gd name="T16" fmla="*/ 0 h 77"/>
                <a:gd name="T17" fmla="*/ 25 w 25"/>
                <a:gd name="T18" fmla="*/ 77 h 77"/>
              </a:gdLst>
              <a:ahLst/>
              <a:cxnLst>
                <a:cxn ang="T10">
                  <a:pos x="T0" y="T1"/>
                </a:cxn>
                <a:cxn ang="T11">
                  <a:pos x="T2" y="T3"/>
                </a:cxn>
                <a:cxn ang="T12">
                  <a:pos x="T4" y="T5"/>
                </a:cxn>
                <a:cxn ang="T13">
                  <a:pos x="T6" y="T7"/>
                </a:cxn>
                <a:cxn ang="T14">
                  <a:pos x="T8" y="T9"/>
                </a:cxn>
              </a:cxnLst>
              <a:rect l="T15" t="T16" r="T17" b="T18"/>
              <a:pathLst>
                <a:path w="25" h="77">
                  <a:moveTo>
                    <a:pt x="25" y="0"/>
                  </a:moveTo>
                  <a:lnTo>
                    <a:pt x="19" y="77"/>
                  </a:lnTo>
                  <a:lnTo>
                    <a:pt x="0" y="77"/>
                  </a:lnTo>
                  <a:lnTo>
                    <a:pt x="6" y="0"/>
                  </a:lnTo>
                  <a:lnTo>
                    <a:pt x="25" y="0"/>
                  </a:lnTo>
                  <a:close/>
                </a:path>
              </a:pathLst>
            </a:custGeom>
            <a:solidFill>
              <a:srgbClr val="000000"/>
            </a:solidFill>
            <a:ln w="9525">
              <a:solidFill>
                <a:schemeClr val="tx1"/>
              </a:solidFill>
              <a:round/>
              <a:headEnd/>
              <a:tailEnd/>
            </a:ln>
          </p:spPr>
          <p:txBody>
            <a:bodyPr/>
            <a:lstStyle/>
            <a:p>
              <a:endParaRPr lang="nl-NL"/>
            </a:p>
          </p:txBody>
        </p:sp>
        <p:sp>
          <p:nvSpPr>
            <p:cNvPr id="15701" name="Freeform 335"/>
            <p:cNvSpPr>
              <a:spLocks/>
            </p:cNvSpPr>
            <p:nvPr/>
          </p:nvSpPr>
          <p:spPr bwMode="auto">
            <a:xfrm>
              <a:off x="1642" y="3000"/>
              <a:ext cx="13" cy="51"/>
            </a:xfrm>
            <a:custGeom>
              <a:avLst/>
              <a:gdLst>
                <a:gd name="T0" fmla="*/ 16 w 25"/>
                <a:gd name="T1" fmla="*/ 0 h 78"/>
                <a:gd name="T2" fmla="*/ 12 w 25"/>
                <a:gd name="T3" fmla="*/ 757 h 78"/>
                <a:gd name="T4" fmla="*/ 0 w 25"/>
                <a:gd name="T5" fmla="*/ 757 h 78"/>
                <a:gd name="T6" fmla="*/ 4 w 25"/>
                <a:gd name="T7" fmla="*/ 0 h 78"/>
                <a:gd name="T8" fmla="*/ 16 w 25"/>
                <a:gd name="T9" fmla="*/ 0 h 78"/>
                <a:gd name="T10" fmla="*/ 0 60000 65536"/>
                <a:gd name="T11" fmla="*/ 0 60000 65536"/>
                <a:gd name="T12" fmla="*/ 0 60000 65536"/>
                <a:gd name="T13" fmla="*/ 0 60000 65536"/>
                <a:gd name="T14" fmla="*/ 0 60000 65536"/>
                <a:gd name="T15" fmla="*/ 0 w 25"/>
                <a:gd name="T16" fmla="*/ 0 h 78"/>
                <a:gd name="T17" fmla="*/ 25 w 25"/>
                <a:gd name="T18" fmla="*/ 78 h 78"/>
              </a:gdLst>
              <a:ahLst/>
              <a:cxnLst>
                <a:cxn ang="T10">
                  <a:pos x="T0" y="T1"/>
                </a:cxn>
                <a:cxn ang="T11">
                  <a:pos x="T2" y="T3"/>
                </a:cxn>
                <a:cxn ang="T12">
                  <a:pos x="T4" y="T5"/>
                </a:cxn>
                <a:cxn ang="T13">
                  <a:pos x="T6" y="T7"/>
                </a:cxn>
                <a:cxn ang="T14">
                  <a:pos x="T8" y="T9"/>
                </a:cxn>
              </a:cxnLst>
              <a:rect l="T15" t="T16" r="T17" b="T18"/>
              <a:pathLst>
                <a:path w="25" h="78">
                  <a:moveTo>
                    <a:pt x="25" y="0"/>
                  </a:moveTo>
                  <a:lnTo>
                    <a:pt x="19" y="78"/>
                  </a:lnTo>
                  <a:lnTo>
                    <a:pt x="0" y="78"/>
                  </a:lnTo>
                  <a:lnTo>
                    <a:pt x="6" y="0"/>
                  </a:lnTo>
                  <a:lnTo>
                    <a:pt x="25" y="0"/>
                  </a:lnTo>
                  <a:close/>
                </a:path>
              </a:pathLst>
            </a:custGeom>
            <a:solidFill>
              <a:srgbClr val="000000"/>
            </a:solidFill>
            <a:ln w="9525">
              <a:solidFill>
                <a:schemeClr val="tx1"/>
              </a:solidFill>
              <a:round/>
              <a:headEnd/>
              <a:tailEnd/>
            </a:ln>
          </p:spPr>
          <p:txBody>
            <a:bodyPr/>
            <a:lstStyle/>
            <a:p>
              <a:endParaRPr lang="nl-NL"/>
            </a:p>
          </p:txBody>
        </p:sp>
        <p:sp>
          <p:nvSpPr>
            <p:cNvPr id="15702" name="Freeform 336"/>
            <p:cNvSpPr>
              <a:spLocks/>
            </p:cNvSpPr>
            <p:nvPr/>
          </p:nvSpPr>
          <p:spPr bwMode="auto">
            <a:xfrm>
              <a:off x="1635" y="3080"/>
              <a:ext cx="14" cy="51"/>
            </a:xfrm>
            <a:custGeom>
              <a:avLst/>
              <a:gdLst>
                <a:gd name="T0" fmla="*/ 25 w 26"/>
                <a:gd name="T1" fmla="*/ 0 h 78"/>
                <a:gd name="T2" fmla="*/ 18 w 26"/>
                <a:gd name="T3" fmla="*/ 757 h 78"/>
                <a:gd name="T4" fmla="*/ 0 w 26"/>
                <a:gd name="T5" fmla="*/ 757 h 78"/>
                <a:gd name="T6" fmla="*/ 5 w 26"/>
                <a:gd name="T7" fmla="*/ 0 h 78"/>
                <a:gd name="T8" fmla="*/ 25 w 26"/>
                <a:gd name="T9" fmla="*/ 0 h 78"/>
                <a:gd name="T10" fmla="*/ 0 60000 65536"/>
                <a:gd name="T11" fmla="*/ 0 60000 65536"/>
                <a:gd name="T12" fmla="*/ 0 60000 65536"/>
                <a:gd name="T13" fmla="*/ 0 60000 65536"/>
                <a:gd name="T14" fmla="*/ 0 60000 65536"/>
                <a:gd name="T15" fmla="*/ 0 w 26"/>
                <a:gd name="T16" fmla="*/ 0 h 78"/>
                <a:gd name="T17" fmla="*/ 26 w 26"/>
                <a:gd name="T18" fmla="*/ 78 h 78"/>
              </a:gdLst>
              <a:ahLst/>
              <a:cxnLst>
                <a:cxn ang="T10">
                  <a:pos x="T0" y="T1"/>
                </a:cxn>
                <a:cxn ang="T11">
                  <a:pos x="T2" y="T3"/>
                </a:cxn>
                <a:cxn ang="T12">
                  <a:pos x="T4" y="T5"/>
                </a:cxn>
                <a:cxn ang="T13">
                  <a:pos x="T6" y="T7"/>
                </a:cxn>
                <a:cxn ang="T14">
                  <a:pos x="T8" y="T9"/>
                </a:cxn>
              </a:cxnLst>
              <a:rect l="T15" t="T16" r="T17" b="T18"/>
              <a:pathLst>
                <a:path w="26" h="78">
                  <a:moveTo>
                    <a:pt x="26" y="0"/>
                  </a:moveTo>
                  <a:lnTo>
                    <a:pt x="19" y="78"/>
                  </a:lnTo>
                  <a:lnTo>
                    <a:pt x="0" y="78"/>
                  </a:lnTo>
                  <a:lnTo>
                    <a:pt x="6" y="0"/>
                  </a:lnTo>
                  <a:lnTo>
                    <a:pt x="26" y="0"/>
                  </a:lnTo>
                  <a:close/>
                </a:path>
              </a:pathLst>
            </a:custGeom>
            <a:solidFill>
              <a:srgbClr val="000000"/>
            </a:solidFill>
            <a:ln w="9525">
              <a:solidFill>
                <a:schemeClr val="tx1"/>
              </a:solidFill>
              <a:round/>
              <a:headEnd/>
              <a:tailEnd/>
            </a:ln>
          </p:spPr>
          <p:txBody>
            <a:bodyPr/>
            <a:lstStyle/>
            <a:p>
              <a:endParaRPr lang="nl-NL"/>
            </a:p>
          </p:txBody>
        </p:sp>
        <p:sp>
          <p:nvSpPr>
            <p:cNvPr id="15703" name="Freeform 337"/>
            <p:cNvSpPr>
              <a:spLocks/>
            </p:cNvSpPr>
            <p:nvPr/>
          </p:nvSpPr>
          <p:spPr bwMode="auto">
            <a:xfrm>
              <a:off x="1625" y="3160"/>
              <a:ext cx="17" cy="51"/>
            </a:xfrm>
            <a:custGeom>
              <a:avLst/>
              <a:gdLst>
                <a:gd name="T0" fmla="*/ 19 w 33"/>
                <a:gd name="T1" fmla="*/ 0 h 78"/>
                <a:gd name="T2" fmla="*/ 11 w 33"/>
                <a:gd name="T3" fmla="*/ 757 h 78"/>
                <a:gd name="T4" fmla="*/ 0 w 33"/>
                <a:gd name="T5" fmla="*/ 757 h 78"/>
                <a:gd name="T6" fmla="*/ 7 w 33"/>
                <a:gd name="T7" fmla="*/ 0 h 78"/>
                <a:gd name="T8" fmla="*/ 19 w 33"/>
                <a:gd name="T9" fmla="*/ 0 h 78"/>
                <a:gd name="T10" fmla="*/ 0 60000 65536"/>
                <a:gd name="T11" fmla="*/ 0 60000 65536"/>
                <a:gd name="T12" fmla="*/ 0 60000 65536"/>
                <a:gd name="T13" fmla="*/ 0 60000 65536"/>
                <a:gd name="T14" fmla="*/ 0 60000 65536"/>
                <a:gd name="T15" fmla="*/ 0 w 33"/>
                <a:gd name="T16" fmla="*/ 0 h 78"/>
                <a:gd name="T17" fmla="*/ 33 w 33"/>
                <a:gd name="T18" fmla="*/ 78 h 78"/>
              </a:gdLst>
              <a:ahLst/>
              <a:cxnLst>
                <a:cxn ang="T10">
                  <a:pos x="T0" y="T1"/>
                </a:cxn>
                <a:cxn ang="T11">
                  <a:pos x="T2" y="T3"/>
                </a:cxn>
                <a:cxn ang="T12">
                  <a:pos x="T4" y="T5"/>
                </a:cxn>
                <a:cxn ang="T13">
                  <a:pos x="T6" y="T7"/>
                </a:cxn>
                <a:cxn ang="T14">
                  <a:pos x="T8" y="T9"/>
                </a:cxn>
              </a:cxnLst>
              <a:rect l="T15" t="T16" r="T17" b="T18"/>
              <a:pathLst>
                <a:path w="33" h="78">
                  <a:moveTo>
                    <a:pt x="33" y="0"/>
                  </a:moveTo>
                  <a:lnTo>
                    <a:pt x="20" y="78"/>
                  </a:lnTo>
                  <a:lnTo>
                    <a:pt x="0" y="78"/>
                  </a:lnTo>
                  <a:lnTo>
                    <a:pt x="13" y="0"/>
                  </a:lnTo>
                  <a:lnTo>
                    <a:pt x="33" y="0"/>
                  </a:lnTo>
                  <a:close/>
                </a:path>
              </a:pathLst>
            </a:custGeom>
            <a:solidFill>
              <a:srgbClr val="000000"/>
            </a:solidFill>
            <a:ln w="9525">
              <a:solidFill>
                <a:schemeClr val="tx1"/>
              </a:solidFill>
              <a:round/>
              <a:headEnd/>
              <a:tailEnd/>
            </a:ln>
          </p:spPr>
          <p:txBody>
            <a:bodyPr/>
            <a:lstStyle/>
            <a:p>
              <a:endParaRPr lang="nl-NL"/>
            </a:p>
          </p:txBody>
        </p:sp>
        <p:sp>
          <p:nvSpPr>
            <p:cNvPr id="15704" name="Freeform 338"/>
            <p:cNvSpPr>
              <a:spLocks/>
            </p:cNvSpPr>
            <p:nvPr/>
          </p:nvSpPr>
          <p:spPr bwMode="auto">
            <a:xfrm>
              <a:off x="1621" y="3240"/>
              <a:ext cx="14" cy="30"/>
            </a:xfrm>
            <a:custGeom>
              <a:avLst/>
              <a:gdLst>
                <a:gd name="T0" fmla="*/ 25 w 26"/>
                <a:gd name="T1" fmla="*/ 0 h 45"/>
                <a:gd name="T2" fmla="*/ 18 w 26"/>
                <a:gd name="T3" fmla="*/ 551 h 45"/>
                <a:gd name="T4" fmla="*/ 0 w 26"/>
                <a:gd name="T5" fmla="*/ 551 h 45"/>
                <a:gd name="T6" fmla="*/ 5 w 26"/>
                <a:gd name="T7" fmla="*/ 0 h 45"/>
                <a:gd name="T8" fmla="*/ 25 w 26"/>
                <a:gd name="T9" fmla="*/ 0 h 45"/>
                <a:gd name="T10" fmla="*/ 0 60000 65536"/>
                <a:gd name="T11" fmla="*/ 0 60000 65536"/>
                <a:gd name="T12" fmla="*/ 0 60000 65536"/>
                <a:gd name="T13" fmla="*/ 0 60000 65536"/>
                <a:gd name="T14" fmla="*/ 0 60000 65536"/>
                <a:gd name="T15" fmla="*/ 0 w 26"/>
                <a:gd name="T16" fmla="*/ 0 h 45"/>
                <a:gd name="T17" fmla="*/ 26 w 26"/>
                <a:gd name="T18" fmla="*/ 45 h 45"/>
              </a:gdLst>
              <a:ahLst/>
              <a:cxnLst>
                <a:cxn ang="T10">
                  <a:pos x="T0" y="T1"/>
                </a:cxn>
                <a:cxn ang="T11">
                  <a:pos x="T2" y="T3"/>
                </a:cxn>
                <a:cxn ang="T12">
                  <a:pos x="T4" y="T5"/>
                </a:cxn>
                <a:cxn ang="T13">
                  <a:pos x="T6" y="T7"/>
                </a:cxn>
                <a:cxn ang="T14">
                  <a:pos x="T8" y="T9"/>
                </a:cxn>
              </a:cxnLst>
              <a:rect l="T15" t="T16" r="T17" b="T18"/>
              <a:pathLst>
                <a:path w="26" h="45">
                  <a:moveTo>
                    <a:pt x="26" y="0"/>
                  </a:moveTo>
                  <a:lnTo>
                    <a:pt x="19" y="45"/>
                  </a:lnTo>
                  <a:lnTo>
                    <a:pt x="0" y="45"/>
                  </a:lnTo>
                  <a:lnTo>
                    <a:pt x="6" y="0"/>
                  </a:lnTo>
                  <a:lnTo>
                    <a:pt x="26" y="0"/>
                  </a:lnTo>
                  <a:close/>
                </a:path>
              </a:pathLst>
            </a:custGeom>
            <a:solidFill>
              <a:srgbClr val="000000"/>
            </a:solidFill>
            <a:ln w="9525">
              <a:solidFill>
                <a:schemeClr val="tx1"/>
              </a:solidFill>
              <a:round/>
              <a:headEnd/>
              <a:tailEnd/>
            </a:ln>
          </p:spPr>
          <p:txBody>
            <a:bodyPr/>
            <a:lstStyle/>
            <a:p>
              <a:endParaRPr lang="nl-NL"/>
            </a:p>
          </p:txBody>
        </p:sp>
        <p:sp>
          <p:nvSpPr>
            <p:cNvPr id="15705" name="Freeform 339"/>
            <p:cNvSpPr>
              <a:spLocks/>
            </p:cNvSpPr>
            <p:nvPr/>
          </p:nvSpPr>
          <p:spPr bwMode="auto">
            <a:xfrm>
              <a:off x="2675" y="1951"/>
              <a:ext cx="14" cy="50"/>
            </a:xfrm>
            <a:custGeom>
              <a:avLst/>
              <a:gdLst>
                <a:gd name="T0" fmla="*/ 25 w 26"/>
                <a:gd name="T1" fmla="*/ 0 h 77"/>
                <a:gd name="T2" fmla="*/ 18 w 26"/>
                <a:gd name="T3" fmla="*/ 687 h 77"/>
                <a:gd name="T4" fmla="*/ 0 w 26"/>
                <a:gd name="T5" fmla="*/ 687 h 77"/>
                <a:gd name="T6" fmla="*/ 6 w 26"/>
                <a:gd name="T7" fmla="*/ 0 h 77"/>
                <a:gd name="T8" fmla="*/ 25 w 26"/>
                <a:gd name="T9" fmla="*/ 0 h 77"/>
                <a:gd name="T10" fmla="*/ 0 60000 65536"/>
                <a:gd name="T11" fmla="*/ 0 60000 65536"/>
                <a:gd name="T12" fmla="*/ 0 60000 65536"/>
                <a:gd name="T13" fmla="*/ 0 60000 65536"/>
                <a:gd name="T14" fmla="*/ 0 60000 65536"/>
                <a:gd name="T15" fmla="*/ 0 w 26"/>
                <a:gd name="T16" fmla="*/ 0 h 77"/>
                <a:gd name="T17" fmla="*/ 26 w 26"/>
                <a:gd name="T18" fmla="*/ 77 h 77"/>
              </a:gdLst>
              <a:ahLst/>
              <a:cxnLst>
                <a:cxn ang="T10">
                  <a:pos x="T0" y="T1"/>
                </a:cxn>
                <a:cxn ang="T11">
                  <a:pos x="T2" y="T3"/>
                </a:cxn>
                <a:cxn ang="T12">
                  <a:pos x="T4" y="T5"/>
                </a:cxn>
                <a:cxn ang="T13">
                  <a:pos x="T6" y="T7"/>
                </a:cxn>
                <a:cxn ang="T14">
                  <a:pos x="T8" y="T9"/>
                </a:cxn>
              </a:cxnLst>
              <a:rect l="T15" t="T16" r="T17" b="T18"/>
              <a:pathLst>
                <a:path w="26" h="77">
                  <a:moveTo>
                    <a:pt x="26" y="0"/>
                  </a:moveTo>
                  <a:lnTo>
                    <a:pt x="19" y="77"/>
                  </a:lnTo>
                  <a:lnTo>
                    <a:pt x="0" y="77"/>
                  </a:lnTo>
                  <a:lnTo>
                    <a:pt x="7" y="0"/>
                  </a:lnTo>
                  <a:lnTo>
                    <a:pt x="26" y="0"/>
                  </a:lnTo>
                  <a:close/>
                </a:path>
              </a:pathLst>
            </a:custGeom>
            <a:solidFill>
              <a:srgbClr val="000000"/>
            </a:solidFill>
            <a:ln w="9525">
              <a:solidFill>
                <a:schemeClr val="tx1"/>
              </a:solidFill>
              <a:round/>
              <a:headEnd/>
              <a:tailEnd/>
            </a:ln>
          </p:spPr>
          <p:txBody>
            <a:bodyPr/>
            <a:lstStyle/>
            <a:p>
              <a:endParaRPr lang="nl-NL"/>
            </a:p>
          </p:txBody>
        </p:sp>
        <p:sp>
          <p:nvSpPr>
            <p:cNvPr id="15706" name="Freeform 340"/>
            <p:cNvSpPr>
              <a:spLocks/>
            </p:cNvSpPr>
            <p:nvPr/>
          </p:nvSpPr>
          <p:spPr bwMode="auto">
            <a:xfrm>
              <a:off x="2666" y="2030"/>
              <a:ext cx="16" cy="51"/>
            </a:xfrm>
            <a:custGeom>
              <a:avLst/>
              <a:gdLst>
                <a:gd name="T0" fmla="*/ 13 w 32"/>
                <a:gd name="T1" fmla="*/ 0 h 78"/>
                <a:gd name="T2" fmla="*/ 8 w 32"/>
                <a:gd name="T3" fmla="*/ 757 h 78"/>
                <a:gd name="T4" fmla="*/ 0 w 32"/>
                <a:gd name="T5" fmla="*/ 757 h 78"/>
                <a:gd name="T6" fmla="*/ 6 w 32"/>
                <a:gd name="T7" fmla="*/ 0 h 78"/>
                <a:gd name="T8" fmla="*/ 13 w 32"/>
                <a:gd name="T9" fmla="*/ 0 h 78"/>
                <a:gd name="T10" fmla="*/ 0 60000 65536"/>
                <a:gd name="T11" fmla="*/ 0 60000 65536"/>
                <a:gd name="T12" fmla="*/ 0 60000 65536"/>
                <a:gd name="T13" fmla="*/ 0 60000 65536"/>
                <a:gd name="T14" fmla="*/ 0 60000 65536"/>
                <a:gd name="T15" fmla="*/ 0 w 32"/>
                <a:gd name="T16" fmla="*/ 0 h 78"/>
                <a:gd name="T17" fmla="*/ 32 w 32"/>
                <a:gd name="T18" fmla="*/ 78 h 78"/>
              </a:gdLst>
              <a:ahLst/>
              <a:cxnLst>
                <a:cxn ang="T10">
                  <a:pos x="T0" y="T1"/>
                </a:cxn>
                <a:cxn ang="T11">
                  <a:pos x="T2" y="T3"/>
                </a:cxn>
                <a:cxn ang="T12">
                  <a:pos x="T4" y="T5"/>
                </a:cxn>
                <a:cxn ang="T13">
                  <a:pos x="T6" y="T7"/>
                </a:cxn>
                <a:cxn ang="T14">
                  <a:pos x="T8" y="T9"/>
                </a:cxn>
              </a:cxnLst>
              <a:rect l="T15" t="T16" r="T17" b="T18"/>
              <a:pathLst>
                <a:path w="32" h="78">
                  <a:moveTo>
                    <a:pt x="32" y="0"/>
                  </a:moveTo>
                  <a:lnTo>
                    <a:pt x="19" y="78"/>
                  </a:lnTo>
                  <a:lnTo>
                    <a:pt x="0" y="78"/>
                  </a:lnTo>
                  <a:lnTo>
                    <a:pt x="13" y="0"/>
                  </a:lnTo>
                  <a:lnTo>
                    <a:pt x="32" y="0"/>
                  </a:lnTo>
                  <a:close/>
                </a:path>
              </a:pathLst>
            </a:custGeom>
            <a:solidFill>
              <a:srgbClr val="000000"/>
            </a:solidFill>
            <a:ln w="9525">
              <a:solidFill>
                <a:schemeClr val="tx1"/>
              </a:solidFill>
              <a:round/>
              <a:headEnd/>
              <a:tailEnd/>
            </a:ln>
          </p:spPr>
          <p:txBody>
            <a:bodyPr/>
            <a:lstStyle/>
            <a:p>
              <a:endParaRPr lang="nl-NL"/>
            </a:p>
          </p:txBody>
        </p:sp>
        <p:sp>
          <p:nvSpPr>
            <p:cNvPr id="15707" name="Freeform 341"/>
            <p:cNvSpPr>
              <a:spLocks/>
            </p:cNvSpPr>
            <p:nvPr/>
          </p:nvSpPr>
          <p:spPr bwMode="auto">
            <a:xfrm>
              <a:off x="2659" y="2110"/>
              <a:ext cx="13" cy="51"/>
            </a:xfrm>
            <a:custGeom>
              <a:avLst/>
              <a:gdLst>
                <a:gd name="T0" fmla="*/ 11 w 26"/>
                <a:gd name="T1" fmla="*/ 0 h 78"/>
                <a:gd name="T2" fmla="*/ 8 w 26"/>
                <a:gd name="T3" fmla="*/ 757 h 78"/>
                <a:gd name="T4" fmla="*/ 0 w 26"/>
                <a:gd name="T5" fmla="*/ 757 h 78"/>
                <a:gd name="T6" fmla="*/ 3 w 26"/>
                <a:gd name="T7" fmla="*/ 0 h 78"/>
                <a:gd name="T8" fmla="*/ 11 w 26"/>
                <a:gd name="T9" fmla="*/ 0 h 78"/>
                <a:gd name="T10" fmla="*/ 0 60000 65536"/>
                <a:gd name="T11" fmla="*/ 0 60000 65536"/>
                <a:gd name="T12" fmla="*/ 0 60000 65536"/>
                <a:gd name="T13" fmla="*/ 0 60000 65536"/>
                <a:gd name="T14" fmla="*/ 0 60000 65536"/>
                <a:gd name="T15" fmla="*/ 0 w 26"/>
                <a:gd name="T16" fmla="*/ 0 h 78"/>
                <a:gd name="T17" fmla="*/ 26 w 26"/>
                <a:gd name="T18" fmla="*/ 78 h 78"/>
              </a:gdLst>
              <a:ahLst/>
              <a:cxnLst>
                <a:cxn ang="T10">
                  <a:pos x="T0" y="T1"/>
                </a:cxn>
                <a:cxn ang="T11">
                  <a:pos x="T2" y="T3"/>
                </a:cxn>
                <a:cxn ang="T12">
                  <a:pos x="T4" y="T5"/>
                </a:cxn>
                <a:cxn ang="T13">
                  <a:pos x="T6" y="T7"/>
                </a:cxn>
                <a:cxn ang="T14">
                  <a:pos x="T8" y="T9"/>
                </a:cxn>
              </a:cxnLst>
              <a:rect l="T15" t="T16" r="T17" b="T18"/>
              <a:pathLst>
                <a:path w="26" h="78">
                  <a:moveTo>
                    <a:pt x="26" y="0"/>
                  </a:moveTo>
                  <a:lnTo>
                    <a:pt x="19" y="78"/>
                  </a:lnTo>
                  <a:lnTo>
                    <a:pt x="0" y="78"/>
                  </a:lnTo>
                  <a:lnTo>
                    <a:pt x="6" y="0"/>
                  </a:lnTo>
                  <a:lnTo>
                    <a:pt x="26" y="0"/>
                  </a:lnTo>
                  <a:close/>
                </a:path>
              </a:pathLst>
            </a:custGeom>
            <a:solidFill>
              <a:srgbClr val="000000"/>
            </a:solidFill>
            <a:ln w="9525">
              <a:solidFill>
                <a:schemeClr val="tx1"/>
              </a:solidFill>
              <a:round/>
              <a:headEnd/>
              <a:tailEnd/>
            </a:ln>
          </p:spPr>
          <p:txBody>
            <a:bodyPr/>
            <a:lstStyle/>
            <a:p>
              <a:endParaRPr lang="nl-NL"/>
            </a:p>
          </p:txBody>
        </p:sp>
        <p:sp>
          <p:nvSpPr>
            <p:cNvPr id="15708" name="Freeform 342"/>
            <p:cNvSpPr>
              <a:spLocks/>
            </p:cNvSpPr>
            <p:nvPr/>
          </p:nvSpPr>
          <p:spPr bwMode="auto">
            <a:xfrm>
              <a:off x="2652" y="2190"/>
              <a:ext cx="14" cy="51"/>
            </a:xfrm>
            <a:custGeom>
              <a:avLst/>
              <a:gdLst>
                <a:gd name="T0" fmla="*/ 25 w 26"/>
                <a:gd name="T1" fmla="*/ 0 h 78"/>
                <a:gd name="T2" fmla="*/ 18 w 26"/>
                <a:gd name="T3" fmla="*/ 757 h 78"/>
                <a:gd name="T4" fmla="*/ 0 w 26"/>
                <a:gd name="T5" fmla="*/ 757 h 78"/>
                <a:gd name="T6" fmla="*/ 5 w 26"/>
                <a:gd name="T7" fmla="*/ 0 h 78"/>
                <a:gd name="T8" fmla="*/ 25 w 26"/>
                <a:gd name="T9" fmla="*/ 0 h 78"/>
                <a:gd name="T10" fmla="*/ 0 60000 65536"/>
                <a:gd name="T11" fmla="*/ 0 60000 65536"/>
                <a:gd name="T12" fmla="*/ 0 60000 65536"/>
                <a:gd name="T13" fmla="*/ 0 60000 65536"/>
                <a:gd name="T14" fmla="*/ 0 60000 65536"/>
                <a:gd name="T15" fmla="*/ 0 w 26"/>
                <a:gd name="T16" fmla="*/ 0 h 78"/>
                <a:gd name="T17" fmla="*/ 26 w 26"/>
                <a:gd name="T18" fmla="*/ 78 h 78"/>
              </a:gdLst>
              <a:ahLst/>
              <a:cxnLst>
                <a:cxn ang="T10">
                  <a:pos x="T0" y="T1"/>
                </a:cxn>
                <a:cxn ang="T11">
                  <a:pos x="T2" y="T3"/>
                </a:cxn>
                <a:cxn ang="T12">
                  <a:pos x="T4" y="T5"/>
                </a:cxn>
                <a:cxn ang="T13">
                  <a:pos x="T6" y="T7"/>
                </a:cxn>
                <a:cxn ang="T14">
                  <a:pos x="T8" y="T9"/>
                </a:cxn>
              </a:cxnLst>
              <a:rect l="T15" t="T16" r="T17" b="T18"/>
              <a:pathLst>
                <a:path w="26" h="78">
                  <a:moveTo>
                    <a:pt x="26" y="0"/>
                  </a:moveTo>
                  <a:lnTo>
                    <a:pt x="19" y="78"/>
                  </a:lnTo>
                  <a:lnTo>
                    <a:pt x="0" y="78"/>
                  </a:lnTo>
                  <a:lnTo>
                    <a:pt x="6" y="0"/>
                  </a:lnTo>
                  <a:lnTo>
                    <a:pt x="26" y="0"/>
                  </a:lnTo>
                  <a:close/>
                </a:path>
              </a:pathLst>
            </a:custGeom>
            <a:solidFill>
              <a:srgbClr val="000000"/>
            </a:solidFill>
            <a:ln w="9525">
              <a:solidFill>
                <a:schemeClr val="tx1"/>
              </a:solidFill>
              <a:round/>
              <a:headEnd/>
              <a:tailEnd/>
            </a:ln>
          </p:spPr>
          <p:txBody>
            <a:bodyPr/>
            <a:lstStyle/>
            <a:p>
              <a:endParaRPr lang="nl-NL"/>
            </a:p>
          </p:txBody>
        </p:sp>
        <p:sp>
          <p:nvSpPr>
            <p:cNvPr id="15709" name="Freeform 343"/>
            <p:cNvSpPr>
              <a:spLocks/>
            </p:cNvSpPr>
            <p:nvPr/>
          </p:nvSpPr>
          <p:spPr bwMode="auto">
            <a:xfrm>
              <a:off x="2641" y="2270"/>
              <a:ext cx="18" cy="50"/>
            </a:xfrm>
            <a:custGeom>
              <a:avLst/>
              <a:gdLst>
                <a:gd name="T0" fmla="*/ 37 w 33"/>
                <a:gd name="T1" fmla="*/ 0 h 77"/>
                <a:gd name="T2" fmla="*/ 22 w 33"/>
                <a:gd name="T3" fmla="*/ 687 h 77"/>
                <a:gd name="T4" fmla="*/ 0 w 33"/>
                <a:gd name="T5" fmla="*/ 687 h 77"/>
                <a:gd name="T6" fmla="*/ 14 w 33"/>
                <a:gd name="T7" fmla="*/ 0 h 77"/>
                <a:gd name="T8" fmla="*/ 37 w 33"/>
                <a:gd name="T9" fmla="*/ 0 h 77"/>
                <a:gd name="T10" fmla="*/ 0 60000 65536"/>
                <a:gd name="T11" fmla="*/ 0 60000 65536"/>
                <a:gd name="T12" fmla="*/ 0 60000 65536"/>
                <a:gd name="T13" fmla="*/ 0 60000 65536"/>
                <a:gd name="T14" fmla="*/ 0 60000 65536"/>
                <a:gd name="T15" fmla="*/ 0 w 33"/>
                <a:gd name="T16" fmla="*/ 0 h 77"/>
                <a:gd name="T17" fmla="*/ 33 w 33"/>
                <a:gd name="T18" fmla="*/ 77 h 77"/>
              </a:gdLst>
              <a:ahLst/>
              <a:cxnLst>
                <a:cxn ang="T10">
                  <a:pos x="T0" y="T1"/>
                </a:cxn>
                <a:cxn ang="T11">
                  <a:pos x="T2" y="T3"/>
                </a:cxn>
                <a:cxn ang="T12">
                  <a:pos x="T4" y="T5"/>
                </a:cxn>
                <a:cxn ang="T13">
                  <a:pos x="T6" y="T7"/>
                </a:cxn>
                <a:cxn ang="T14">
                  <a:pos x="T8" y="T9"/>
                </a:cxn>
              </a:cxnLst>
              <a:rect l="T15" t="T16" r="T17" b="T18"/>
              <a:pathLst>
                <a:path w="33" h="77">
                  <a:moveTo>
                    <a:pt x="33" y="0"/>
                  </a:moveTo>
                  <a:lnTo>
                    <a:pt x="20" y="77"/>
                  </a:lnTo>
                  <a:lnTo>
                    <a:pt x="0" y="77"/>
                  </a:lnTo>
                  <a:lnTo>
                    <a:pt x="13" y="0"/>
                  </a:lnTo>
                  <a:lnTo>
                    <a:pt x="33" y="0"/>
                  </a:lnTo>
                  <a:close/>
                </a:path>
              </a:pathLst>
            </a:custGeom>
            <a:solidFill>
              <a:srgbClr val="000000"/>
            </a:solidFill>
            <a:ln w="9525">
              <a:solidFill>
                <a:schemeClr val="tx1"/>
              </a:solidFill>
              <a:round/>
              <a:headEnd/>
              <a:tailEnd/>
            </a:ln>
          </p:spPr>
          <p:txBody>
            <a:bodyPr/>
            <a:lstStyle/>
            <a:p>
              <a:endParaRPr lang="nl-NL"/>
            </a:p>
          </p:txBody>
        </p:sp>
        <p:sp>
          <p:nvSpPr>
            <p:cNvPr id="15710" name="Freeform 344"/>
            <p:cNvSpPr>
              <a:spLocks/>
            </p:cNvSpPr>
            <p:nvPr/>
          </p:nvSpPr>
          <p:spPr bwMode="auto">
            <a:xfrm>
              <a:off x="2635" y="2350"/>
              <a:ext cx="13" cy="50"/>
            </a:xfrm>
            <a:custGeom>
              <a:avLst/>
              <a:gdLst>
                <a:gd name="T0" fmla="*/ 11 w 26"/>
                <a:gd name="T1" fmla="*/ 0 h 77"/>
                <a:gd name="T2" fmla="*/ 8 w 26"/>
                <a:gd name="T3" fmla="*/ 687 h 77"/>
                <a:gd name="T4" fmla="*/ 0 w 26"/>
                <a:gd name="T5" fmla="*/ 687 h 77"/>
                <a:gd name="T6" fmla="*/ 3 w 26"/>
                <a:gd name="T7" fmla="*/ 0 h 77"/>
                <a:gd name="T8" fmla="*/ 11 w 26"/>
                <a:gd name="T9" fmla="*/ 0 h 77"/>
                <a:gd name="T10" fmla="*/ 0 60000 65536"/>
                <a:gd name="T11" fmla="*/ 0 60000 65536"/>
                <a:gd name="T12" fmla="*/ 0 60000 65536"/>
                <a:gd name="T13" fmla="*/ 0 60000 65536"/>
                <a:gd name="T14" fmla="*/ 0 60000 65536"/>
                <a:gd name="T15" fmla="*/ 0 w 26"/>
                <a:gd name="T16" fmla="*/ 0 h 77"/>
                <a:gd name="T17" fmla="*/ 26 w 26"/>
                <a:gd name="T18" fmla="*/ 77 h 77"/>
              </a:gdLst>
              <a:ahLst/>
              <a:cxnLst>
                <a:cxn ang="T10">
                  <a:pos x="T0" y="T1"/>
                </a:cxn>
                <a:cxn ang="T11">
                  <a:pos x="T2" y="T3"/>
                </a:cxn>
                <a:cxn ang="T12">
                  <a:pos x="T4" y="T5"/>
                </a:cxn>
                <a:cxn ang="T13">
                  <a:pos x="T6" y="T7"/>
                </a:cxn>
                <a:cxn ang="T14">
                  <a:pos x="T8" y="T9"/>
                </a:cxn>
              </a:cxnLst>
              <a:rect l="T15" t="T16" r="T17" b="T18"/>
              <a:pathLst>
                <a:path w="26" h="77">
                  <a:moveTo>
                    <a:pt x="26" y="0"/>
                  </a:moveTo>
                  <a:lnTo>
                    <a:pt x="20" y="77"/>
                  </a:lnTo>
                  <a:lnTo>
                    <a:pt x="0" y="77"/>
                  </a:lnTo>
                  <a:lnTo>
                    <a:pt x="7" y="0"/>
                  </a:lnTo>
                  <a:lnTo>
                    <a:pt x="26" y="0"/>
                  </a:lnTo>
                  <a:close/>
                </a:path>
              </a:pathLst>
            </a:custGeom>
            <a:solidFill>
              <a:srgbClr val="000000"/>
            </a:solidFill>
            <a:ln w="9525">
              <a:solidFill>
                <a:schemeClr val="tx1"/>
              </a:solidFill>
              <a:round/>
              <a:headEnd/>
              <a:tailEnd/>
            </a:ln>
          </p:spPr>
          <p:txBody>
            <a:bodyPr/>
            <a:lstStyle/>
            <a:p>
              <a:endParaRPr lang="nl-NL"/>
            </a:p>
          </p:txBody>
        </p:sp>
        <p:sp>
          <p:nvSpPr>
            <p:cNvPr id="15711" name="Freeform 345"/>
            <p:cNvSpPr>
              <a:spLocks/>
            </p:cNvSpPr>
            <p:nvPr/>
          </p:nvSpPr>
          <p:spPr bwMode="auto">
            <a:xfrm>
              <a:off x="2628" y="2429"/>
              <a:ext cx="13" cy="51"/>
            </a:xfrm>
            <a:custGeom>
              <a:avLst/>
              <a:gdLst>
                <a:gd name="T0" fmla="*/ 16 w 25"/>
                <a:gd name="T1" fmla="*/ 0 h 78"/>
                <a:gd name="T2" fmla="*/ 12 w 25"/>
                <a:gd name="T3" fmla="*/ 757 h 78"/>
                <a:gd name="T4" fmla="*/ 0 w 25"/>
                <a:gd name="T5" fmla="*/ 757 h 78"/>
                <a:gd name="T6" fmla="*/ 4 w 25"/>
                <a:gd name="T7" fmla="*/ 0 h 78"/>
                <a:gd name="T8" fmla="*/ 16 w 25"/>
                <a:gd name="T9" fmla="*/ 0 h 78"/>
                <a:gd name="T10" fmla="*/ 0 60000 65536"/>
                <a:gd name="T11" fmla="*/ 0 60000 65536"/>
                <a:gd name="T12" fmla="*/ 0 60000 65536"/>
                <a:gd name="T13" fmla="*/ 0 60000 65536"/>
                <a:gd name="T14" fmla="*/ 0 60000 65536"/>
                <a:gd name="T15" fmla="*/ 0 w 25"/>
                <a:gd name="T16" fmla="*/ 0 h 78"/>
                <a:gd name="T17" fmla="*/ 25 w 25"/>
                <a:gd name="T18" fmla="*/ 78 h 78"/>
              </a:gdLst>
              <a:ahLst/>
              <a:cxnLst>
                <a:cxn ang="T10">
                  <a:pos x="T0" y="T1"/>
                </a:cxn>
                <a:cxn ang="T11">
                  <a:pos x="T2" y="T3"/>
                </a:cxn>
                <a:cxn ang="T12">
                  <a:pos x="T4" y="T5"/>
                </a:cxn>
                <a:cxn ang="T13">
                  <a:pos x="T6" y="T7"/>
                </a:cxn>
                <a:cxn ang="T14">
                  <a:pos x="T8" y="T9"/>
                </a:cxn>
              </a:cxnLst>
              <a:rect l="T15" t="T16" r="T17" b="T18"/>
              <a:pathLst>
                <a:path w="25" h="78">
                  <a:moveTo>
                    <a:pt x="25" y="0"/>
                  </a:moveTo>
                  <a:lnTo>
                    <a:pt x="19" y="78"/>
                  </a:lnTo>
                  <a:lnTo>
                    <a:pt x="0" y="78"/>
                  </a:lnTo>
                  <a:lnTo>
                    <a:pt x="6" y="0"/>
                  </a:lnTo>
                  <a:lnTo>
                    <a:pt x="25" y="0"/>
                  </a:lnTo>
                  <a:close/>
                </a:path>
              </a:pathLst>
            </a:custGeom>
            <a:solidFill>
              <a:srgbClr val="000000"/>
            </a:solidFill>
            <a:ln w="9525">
              <a:solidFill>
                <a:schemeClr val="tx1"/>
              </a:solidFill>
              <a:round/>
              <a:headEnd/>
              <a:tailEnd/>
            </a:ln>
          </p:spPr>
          <p:txBody>
            <a:bodyPr/>
            <a:lstStyle/>
            <a:p>
              <a:endParaRPr lang="nl-NL"/>
            </a:p>
          </p:txBody>
        </p:sp>
        <p:sp>
          <p:nvSpPr>
            <p:cNvPr id="15712" name="Freeform 346"/>
            <p:cNvSpPr>
              <a:spLocks/>
            </p:cNvSpPr>
            <p:nvPr/>
          </p:nvSpPr>
          <p:spPr bwMode="auto">
            <a:xfrm>
              <a:off x="2618" y="2509"/>
              <a:ext cx="17" cy="51"/>
            </a:xfrm>
            <a:custGeom>
              <a:avLst/>
              <a:gdLst>
                <a:gd name="T0" fmla="*/ 26 w 32"/>
                <a:gd name="T1" fmla="*/ 0 h 78"/>
                <a:gd name="T2" fmla="*/ 16 w 32"/>
                <a:gd name="T3" fmla="*/ 757 h 78"/>
                <a:gd name="T4" fmla="*/ 0 w 32"/>
                <a:gd name="T5" fmla="*/ 757 h 78"/>
                <a:gd name="T6" fmla="*/ 11 w 32"/>
                <a:gd name="T7" fmla="*/ 0 h 78"/>
                <a:gd name="T8" fmla="*/ 26 w 32"/>
                <a:gd name="T9" fmla="*/ 0 h 78"/>
                <a:gd name="T10" fmla="*/ 0 60000 65536"/>
                <a:gd name="T11" fmla="*/ 0 60000 65536"/>
                <a:gd name="T12" fmla="*/ 0 60000 65536"/>
                <a:gd name="T13" fmla="*/ 0 60000 65536"/>
                <a:gd name="T14" fmla="*/ 0 60000 65536"/>
                <a:gd name="T15" fmla="*/ 0 w 32"/>
                <a:gd name="T16" fmla="*/ 0 h 78"/>
                <a:gd name="T17" fmla="*/ 32 w 32"/>
                <a:gd name="T18" fmla="*/ 78 h 78"/>
              </a:gdLst>
              <a:ahLst/>
              <a:cxnLst>
                <a:cxn ang="T10">
                  <a:pos x="T0" y="T1"/>
                </a:cxn>
                <a:cxn ang="T11">
                  <a:pos x="T2" y="T3"/>
                </a:cxn>
                <a:cxn ang="T12">
                  <a:pos x="T4" y="T5"/>
                </a:cxn>
                <a:cxn ang="T13">
                  <a:pos x="T6" y="T7"/>
                </a:cxn>
                <a:cxn ang="T14">
                  <a:pos x="T8" y="T9"/>
                </a:cxn>
              </a:cxnLst>
              <a:rect l="T15" t="T16" r="T17" b="T18"/>
              <a:pathLst>
                <a:path w="32" h="78">
                  <a:moveTo>
                    <a:pt x="32" y="0"/>
                  </a:moveTo>
                  <a:lnTo>
                    <a:pt x="20" y="78"/>
                  </a:lnTo>
                  <a:lnTo>
                    <a:pt x="0" y="78"/>
                  </a:lnTo>
                  <a:lnTo>
                    <a:pt x="13" y="0"/>
                  </a:lnTo>
                  <a:lnTo>
                    <a:pt x="32" y="0"/>
                  </a:lnTo>
                  <a:close/>
                </a:path>
              </a:pathLst>
            </a:custGeom>
            <a:solidFill>
              <a:srgbClr val="000000"/>
            </a:solidFill>
            <a:ln w="9525">
              <a:solidFill>
                <a:schemeClr val="tx1"/>
              </a:solidFill>
              <a:round/>
              <a:headEnd/>
              <a:tailEnd/>
            </a:ln>
          </p:spPr>
          <p:txBody>
            <a:bodyPr/>
            <a:lstStyle/>
            <a:p>
              <a:endParaRPr lang="nl-NL"/>
            </a:p>
          </p:txBody>
        </p:sp>
        <p:sp>
          <p:nvSpPr>
            <p:cNvPr id="15713" name="Freeform 347"/>
            <p:cNvSpPr>
              <a:spLocks/>
            </p:cNvSpPr>
            <p:nvPr/>
          </p:nvSpPr>
          <p:spPr bwMode="auto">
            <a:xfrm>
              <a:off x="2611" y="2589"/>
              <a:ext cx="17" cy="51"/>
            </a:xfrm>
            <a:custGeom>
              <a:avLst/>
              <a:gdLst>
                <a:gd name="T0" fmla="*/ 19 w 33"/>
                <a:gd name="T1" fmla="*/ 0 h 78"/>
                <a:gd name="T2" fmla="*/ 11 w 33"/>
                <a:gd name="T3" fmla="*/ 757 h 78"/>
                <a:gd name="T4" fmla="*/ 0 w 33"/>
                <a:gd name="T5" fmla="*/ 757 h 78"/>
                <a:gd name="T6" fmla="*/ 7 w 33"/>
                <a:gd name="T7" fmla="*/ 0 h 78"/>
                <a:gd name="T8" fmla="*/ 19 w 33"/>
                <a:gd name="T9" fmla="*/ 0 h 78"/>
                <a:gd name="T10" fmla="*/ 0 60000 65536"/>
                <a:gd name="T11" fmla="*/ 0 60000 65536"/>
                <a:gd name="T12" fmla="*/ 0 60000 65536"/>
                <a:gd name="T13" fmla="*/ 0 60000 65536"/>
                <a:gd name="T14" fmla="*/ 0 60000 65536"/>
                <a:gd name="T15" fmla="*/ 0 w 33"/>
                <a:gd name="T16" fmla="*/ 0 h 78"/>
                <a:gd name="T17" fmla="*/ 33 w 33"/>
                <a:gd name="T18" fmla="*/ 78 h 78"/>
              </a:gdLst>
              <a:ahLst/>
              <a:cxnLst>
                <a:cxn ang="T10">
                  <a:pos x="T0" y="T1"/>
                </a:cxn>
                <a:cxn ang="T11">
                  <a:pos x="T2" y="T3"/>
                </a:cxn>
                <a:cxn ang="T12">
                  <a:pos x="T4" y="T5"/>
                </a:cxn>
                <a:cxn ang="T13">
                  <a:pos x="T6" y="T7"/>
                </a:cxn>
                <a:cxn ang="T14">
                  <a:pos x="T8" y="T9"/>
                </a:cxn>
              </a:cxnLst>
              <a:rect l="T15" t="T16" r="T17" b="T18"/>
              <a:pathLst>
                <a:path w="33" h="78">
                  <a:moveTo>
                    <a:pt x="33" y="0"/>
                  </a:moveTo>
                  <a:lnTo>
                    <a:pt x="20" y="78"/>
                  </a:lnTo>
                  <a:lnTo>
                    <a:pt x="0" y="78"/>
                  </a:lnTo>
                  <a:lnTo>
                    <a:pt x="13" y="0"/>
                  </a:lnTo>
                  <a:lnTo>
                    <a:pt x="33" y="0"/>
                  </a:lnTo>
                  <a:close/>
                </a:path>
              </a:pathLst>
            </a:custGeom>
            <a:solidFill>
              <a:srgbClr val="000000"/>
            </a:solidFill>
            <a:ln w="9525">
              <a:solidFill>
                <a:schemeClr val="tx1"/>
              </a:solidFill>
              <a:round/>
              <a:headEnd/>
              <a:tailEnd/>
            </a:ln>
          </p:spPr>
          <p:txBody>
            <a:bodyPr/>
            <a:lstStyle/>
            <a:p>
              <a:endParaRPr lang="nl-NL"/>
            </a:p>
          </p:txBody>
        </p:sp>
        <p:sp>
          <p:nvSpPr>
            <p:cNvPr id="15714" name="Freeform 348"/>
            <p:cNvSpPr>
              <a:spLocks/>
            </p:cNvSpPr>
            <p:nvPr/>
          </p:nvSpPr>
          <p:spPr bwMode="auto">
            <a:xfrm>
              <a:off x="2604" y="2669"/>
              <a:ext cx="14" cy="50"/>
            </a:xfrm>
            <a:custGeom>
              <a:avLst/>
              <a:gdLst>
                <a:gd name="T0" fmla="*/ 25 w 26"/>
                <a:gd name="T1" fmla="*/ 0 h 77"/>
                <a:gd name="T2" fmla="*/ 19 w 26"/>
                <a:gd name="T3" fmla="*/ 687 h 77"/>
                <a:gd name="T4" fmla="*/ 0 w 26"/>
                <a:gd name="T5" fmla="*/ 687 h 77"/>
                <a:gd name="T6" fmla="*/ 6 w 26"/>
                <a:gd name="T7" fmla="*/ 0 h 77"/>
                <a:gd name="T8" fmla="*/ 25 w 26"/>
                <a:gd name="T9" fmla="*/ 0 h 77"/>
                <a:gd name="T10" fmla="*/ 0 60000 65536"/>
                <a:gd name="T11" fmla="*/ 0 60000 65536"/>
                <a:gd name="T12" fmla="*/ 0 60000 65536"/>
                <a:gd name="T13" fmla="*/ 0 60000 65536"/>
                <a:gd name="T14" fmla="*/ 0 60000 65536"/>
                <a:gd name="T15" fmla="*/ 0 w 26"/>
                <a:gd name="T16" fmla="*/ 0 h 77"/>
                <a:gd name="T17" fmla="*/ 26 w 26"/>
                <a:gd name="T18" fmla="*/ 77 h 77"/>
              </a:gdLst>
              <a:ahLst/>
              <a:cxnLst>
                <a:cxn ang="T10">
                  <a:pos x="T0" y="T1"/>
                </a:cxn>
                <a:cxn ang="T11">
                  <a:pos x="T2" y="T3"/>
                </a:cxn>
                <a:cxn ang="T12">
                  <a:pos x="T4" y="T5"/>
                </a:cxn>
                <a:cxn ang="T13">
                  <a:pos x="T6" y="T7"/>
                </a:cxn>
                <a:cxn ang="T14">
                  <a:pos x="T8" y="T9"/>
                </a:cxn>
              </a:cxnLst>
              <a:rect l="T15" t="T16" r="T17" b="T18"/>
              <a:pathLst>
                <a:path w="26" h="77">
                  <a:moveTo>
                    <a:pt x="26" y="0"/>
                  </a:moveTo>
                  <a:lnTo>
                    <a:pt x="20" y="77"/>
                  </a:lnTo>
                  <a:lnTo>
                    <a:pt x="0" y="77"/>
                  </a:lnTo>
                  <a:lnTo>
                    <a:pt x="7" y="0"/>
                  </a:lnTo>
                  <a:lnTo>
                    <a:pt x="26" y="0"/>
                  </a:lnTo>
                  <a:close/>
                </a:path>
              </a:pathLst>
            </a:custGeom>
            <a:solidFill>
              <a:srgbClr val="000000"/>
            </a:solidFill>
            <a:ln w="9525">
              <a:solidFill>
                <a:schemeClr val="tx1"/>
              </a:solidFill>
              <a:round/>
              <a:headEnd/>
              <a:tailEnd/>
            </a:ln>
          </p:spPr>
          <p:txBody>
            <a:bodyPr/>
            <a:lstStyle/>
            <a:p>
              <a:endParaRPr lang="nl-NL"/>
            </a:p>
          </p:txBody>
        </p:sp>
        <p:sp>
          <p:nvSpPr>
            <p:cNvPr id="15715" name="Freeform 349"/>
            <p:cNvSpPr>
              <a:spLocks/>
            </p:cNvSpPr>
            <p:nvPr/>
          </p:nvSpPr>
          <p:spPr bwMode="auto">
            <a:xfrm>
              <a:off x="2594" y="2749"/>
              <a:ext cx="17" cy="50"/>
            </a:xfrm>
            <a:custGeom>
              <a:avLst/>
              <a:gdLst>
                <a:gd name="T0" fmla="*/ 26 w 32"/>
                <a:gd name="T1" fmla="*/ 0 h 77"/>
                <a:gd name="T2" fmla="*/ 15 w 32"/>
                <a:gd name="T3" fmla="*/ 687 h 77"/>
                <a:gd name="T4" fmla="*/ 0 w 32"/>
                <a:gd name="T5" fmla="*/ 687 h 77"/>
                <a:gd name="T6" fmla="*/ 11 w 32"/>
                <a:gd name="T7" fmla="*/ 0 h 77"/>
                <a:gd name="T8" fmla="*/ 26 w 32"/>
                <a:gd name="T9" fmla="*/ 0 h 77"/>
                <a:gd name="T10" fmla="*/ 0 60000 65536"/>
                <a:gd name="T11" fmla="*/ 0 60000 65536"/>
                <a:gd name="T12" fmla="*/ 0 60000 65536"/>
                <a:gd name="T13" fmla="*/ 0 60000 65536"/>
                <a:gd name="T14" fmla="*/ 0 60000 65536"/>
                <a:gd name="T15" fmla="*/ 0 w 32"/>
                <a:gd name="T16" fmla="*/ 0 h 77"/>
                <a:gd name="T17" fmla="*/ 32 w 32"/>
                <a:gd name="T18" fmla="*/ 77 h 77"/>
              </a:gdLst>
              <a:ahLst/>
              <a:cxnLst>
                <a:cxn ang="T10">
                  <a:pos x="T0" y="T1"/>
                </a:cxn>
                <a:cxn ang="T11">
                  <a:pos x="T2" y="T3"/>
                </a:cxn>
                <a:cxn ang="T12">
                  <a:pos x="T4" y="T5"/>
                </a:cxn>
                <a:cxn ang="T13">
                  <a:pos x="T6" y="T7"/>
                </a:cxn>
                <a:cxn ang="T14">
                  <a:pos x="T8" y="T9"/>
                </a:cxn>
              </a:cxnLst>
              <a:rect l="T15" t="T16" r="T17" b="T18"/>
              <a:pathLst>
                <a:path w="32" h="77">
                  <a:moveTo>
                    <a:pt x="32" y="0"/>
                  </a:moveTo>
                  <a:lnTo>
                    <a:pt x="19" y="77"/>
                  </a:lnTo>
                  <a:lnTo>
                    <a:pt x="0" y="77"/>
                  </a:lnTo>
                  <a:lnTo>
                    <a:pt x="13" y="0"/>
                  </a:lnTo>
                  <a:lnTo>
                    <a:pt x="32" y="0"/>
                  </a:lnTo>
                  <a:close/>
                </a:path>
              </a:pathLst>
            </a:custGeom>
            <a:solidFill>
              <a:srgbClr val="000000"/>
            </a:solidFill>
            <a:ln w="9525">
              <a:solidFill>
                <a:schemeClr val="tx1"/>
              </a:solidFill>
              <a:round/>
              <a:headEnd/>
              <a:tailEnd/>
            </a:ln>
          </p:spPr>
          <p:txBody>
            <a:bodyPr/>
            <a:lstStyle/>
            <a:p>
              <a:endParaRPr lang="nl-NL"/>
            </a:p>
          </p:txBody>
        </p:sp>
        <p:sp>
          <p:nvSpPr>
            <p:cNvPr id="15716" name="Freeform 350"/>
            <p:cNvSpPr>
              <a:spLocks/>
            </p:cNvSpPr>
            <p:nvPr/>
          </p:nvSpPr>
          <p:spPr bwMode="auto">
            <a:xfrm>
              <a:off x="2587" y="2828"/>
              <a:ext cx="17" cy="51"/>
            </a:xfrm>
            <a:custGeom>
              <a:avLst/>
              <a:gdLst>
                <a:gd name="T0" fmla="*/ 26 w 32"/>
                <a:gd name="T1" fmla="*/ 0 h 78"/>
                <a:gd name="T2" fmla="*/ 15 w 32"/>
                <a:gd name="T3" fmla="*/ 757 h 78"/>
                <a:gd name="T4" fmla="*/ 0 w 32"/>
                <a:gd name="T5" fmla="*/ 757 h 78"/>
                <a:gd name="T6" fmla="*/ 11 w 32"/>
                <a:gd name="T7" fmla="*/ 0 h 78"/>
                <a:gd name="T8" fmla="*/ 26 w 32"/>
                <a:gd name="T9" fmla="*/ 0 h 78"/>
                <a:gd name="T10" fmla="*/ 0 60000 65536"/>
                <a:gd name="T11" fmla="*/ 0 60000 65536"/>
                <a:gd name="T12" fmla="*/ 0 60000 65536"/>
                <a:gd name="T13" fmla="*/ 0 60000 65536"/>
                <a:gd name="T14" fmla="*/ 0 60000 65536"/>
                <a:gd name="T15" fmla="*/ 0 w 32"/>
                <a:gd name="T16" fmla="*/ 0 h 78"/>
                <a:gd name="T17" fmla="*/ 32 w 32"/>
                <a:gd name="T18" fmla="*/ 78 h 78"/>
              </a:gdLst>
              <a:ahLst/>
              <a:cxnLst>
                <a:cxn ang="T10">
                  <a:pos x="T0" y="T1"/>
                </a:cxn>
                <a:cxn ang="T11">
                  <a:pos x="T2" y="T3"/>
                </a:cxn>
                <a:cxn ang="T12">
                  <a:pos x="T4" y="T5"/>
                </a:cxn>
                <a:cxn ang="T13">
                  <a:pos x="T6" y="T7"/>
                </a:cxn>
                <a:cxn ang="T14">
                  <a:pos x="T8" y="T9"/>
                </a:cxn>
              </a:cxnLst>
              <a:rect l="T15" t="T16" r="T17" b="T18"/>
              <a:pathLst>
                <a:path w="32" h="78">
                  <a:moveTo>
                    <a:pt x="32" y="0"/>
                  </a:moveTo>
                  <a:lnTo>
                    <a:pt x="19" y="78"/>
                  </a:lnTo>
                  <a:lnTo>
                    <a:pt x="0" y="78"/>
                  </a:lnTo>
                  <a:lnTo>
                    <a:pt x="13" y="0"/>
                  </a:lnTo>
                  <a:lnTo>
                    <a:pt x="32" y="0"/>
                  </a:lnTo>
                  <a:close/>
                </a:path>
              </a:pathLst>
            </a:custGeom>
            <a:solidFill>
              <a:srgbClr val="000000"/>
            </a:solidFill>
            <a:ln w="9525">
              <a:solidFill>
                <a:schemeClr val="tx1"/>
              </a:solidFill>
              <a:round/>
              <a:headEnd/>
              <a:tailEnd/>
            </a:ln>
          </p:spPr>
          <p:txBody>
            <a:bodyPr/>
            <a:lstStyle/>
            <a:p>
              <a:endParaRPr lang="nl-NL"/>
            </a:p>
          </p:txBody>
        </p:sp>
        <p:sp>
          <p:nvSpPr>
            <p:cNvPr id="15717" name="Freeform 351"/>
            <p:cNvSpPr>
              <a:spLocks/>
            </p:cNvSpPr>
            <p:nvPr/>
          </p:nvSpPr>
          <p:spPr bwMode="auto">
            <a:xfrm>
              <a:off x="2581" y="2908"/>
              <a:ext cx="13" cy="51"/>
            </a:xfrm>
            <a:custGeom>
              <a:avLst/>
              <a:gdLst>
                <a:gd name="T0" fmla="*/ 11 w 26"/>
                <a:gd name="T1" fmla="*/ 0 h 78"/>
                <a:gd name="T2" fmla="*/ 8 w 26"/>
                <a:gd name="T3" fmla="*/ 757 h 78"/>
                <a:gd name="T4" fmla="*/ 0 w 26"/>
                <a:gd name="T5" fmla="*/ 757 h 78"/>
                <a:gd name="T6" fmla="*/ 3 w 26"/>
                <a:gd name="T7" fmla="*/ 0 h 78"/>
                <a:gd name="T8" fmla="*/ 11 w 26"/>
                <a:gd name="T9" fmla="*/ 0 h 78"/>
                <a:gd name="T10" fmla="*/ 0 60000 65536"/>
                <a:gd name="T11" fmla="*/ 0 60000 65536"/>
                <a:gd name="T12" fmla="*/ 0 60000 65536"/>
                <a:gd name="T13" fmla="*/ 0 60000 65536"/>
                <a:gd name="T14" fmla="*/ 0 60000 65536"/>
                <a:gd name="T15" fmla="*/ 0 w 26"/>
                <a:gd name="T16" fmla="*/ 0 h 78"/>
                <a:gd name="T17" fmla="*/ 26 w 26"/>
                <a:gd name="T18" fmla="*/ 78 h 78"/>
              </a:gdLst>
              <a:ahLst/>
              <a:cxnLst>
                <a:cxn ang="T10">
                  <a:pos x="T0" y="T1"/>
                </a:cxn>
                <a:cxn ang="T11">
                  <a:pos x="T2" y="T3"/>
                </a:cxn>
                <a:cxn ang="T12">
                  <a:pos x="T4" y="T5"/>
                </a:cxn>
                <a:cxn ang="T13">
                  <a:pos x="T6" y="T7"/>
                </a:cxn>
                <a:cxn ang="T14">
                  <a:pos x="T8" y="T9"/>
                </a:cxn>
              </a:cxnLst>
              <a:rect l="T15" t="T16" r="T17" b="T18"/>
              <a:pathLst>
                <a:path w="26" h="78">
                  <a:moveTo>
                    <a:pt x="26" y="0"/>
                  </a:moveTo>
                  <a:lnTo>
                    <a:pt x="19" y="78"/>
                  </a:lnTo>
                  <a:lnTo>
                    <a:pt x="0" y="78"/>
                  </a:lnTo>
                  <a:lnTo>
                    <a:pt x="6" y="0"/>
                  </a:lnTo>
                  <a:lnTo>
                    <a:pt x="26" y="0"/>
                  </a:lnTo>
                  <a:close/>
                </a:path>
              </a:pathLst>
            </a:custGeom>
            <a:solidFill>
              <a:srgbClr val="000000"/>
            </a:solidFill>
            <a:ln w="9525">
              <a:solidFill>
                <a:schemeClr val="tx1"/>
              </a:solidFill>
              <a:round/>
              <a:headEnd/>
              <a:tailEnd/>
            </a:ln>
          </p:spPr>
          <p:txBody>
            <a:bodyPr/>
            <a:lstStyle/>
            <a:p>
              <a:endParaRPr lang="nl-NL"/>
            </a:p>
          </p:txBody>
        </p:sp>
        <p:sp>
          <p:nvSpPr>
            <p:cNvPr id="15718" name="Freeform 352"/>
            <p:cNvSpPr>
              <a:spLocks/>
            </p:cNvSpPr>
            <p:nvPr/>
          </p:nvSpPr>
          <p:spPr bwMode="auto">
            <a:xfrm>
              <a:off x="2574" y="2988"/>
              <a:ext cx="13" cy="51"/>
            </a:xfrm>
            <a:custGeom>
              <a:avLst/>
              <a:gdLst>
                <a:gd name="T0" fmla="*/ 11 w 26"/>
                <a:gd name="T1" fmla="*/ 0 h 78"/>
                <a:gd name="T2" fmla="*/ 8 w 26"/>
                <a:gd name="T3" fmla="*/ 757 h 78"/>
                <a:gd name="T4" fmla="*/ 0 w 26"/>
                <a:gd name="T5" fmla="*/ 757 h 78"/>
                <a:gd name="T6" fmla="*/ 3 w 26"/>
                <a:gd name="T7" fmla="*/ 0 h 78"/>
                <a:gd name="T8" fmla="*/ 11 w 26"/>
                <a:gd name="T9" fmla="*/ 0 h 78"/>
                <a:gd name="T10" fmla="*/ 0 60000 65536"/>
                <a:gd name="T11" fmla="*/ 0 60000 65536"/>
                <a:gd name="T12" fmla="*/ 0 60000 65536"/>
                <a:gd name="T13" fmla="*/ 0 60000 65536"/>
                <a:gd name="T14" fmla="*/ 0 60000 65536"/>
                <a:gd name="T15" fmla="*/ 0 w 26"/>
                <a:gd name="T16" fmla="*/ 0 h 78"/>
                <a:gd name="T17" fmla="*/ 26 w 26"/>
                <a:gd name="T18" fmla="*/ 78 h 78"/>
              </a:gdLst>
              <a:ahLst/>
              <a:cxnLst>
                <a:cxn ang="T10">
                  <a:pos x="T0" y="T1"/>
                </a:cxn>
                <a:cxn ang="T11">
                  <a:pos x="T2" y="T3"/>
                </a:cxn>
                <a:cxn ang="T12">
                  <a:pos x="T4" y="T5"/>
                </a:cxn>
                <a:cxn ang="T13">
                  <a:pos x="T6" y="T7"/>
                </a:cxn>
                <a:cxn ang="T14">
                  <a:pos x="T8" y="T9"/>
                </a:cxn>
              </a:cxnLst>
              <a:rect l="T15" t="T16" r="T17" b="T18"/>
              <a:pathLst>
                <a:path w="26" h="78">
                  <a:moveTo>
                    <a:pt x="26" y="0"/>
                  </a:moveTo>
                  <a:lnTo>
                    <a:pt x="19" y="78"/>
                  </a:lnTo>
                  <a:lnTo>
                    <a:pt x="0" y="78"/>
                  </a:lnTo>
                  <a:lnTo>
                    <a:pt x="7" y="0"/>
                  </a:lnTo>
                  <a:lnTo>
                    <a:pt x="26" y="0"/>
                  </a:lnTo>
                  <a:close/>
                </a:path>
              </a:pathLst>
            </a:custGeom>
            <a:solidFill>
              <a:srgbClr val="000000"/>
            </a:solidFill>
            <a:ln w="9525">
              <a:solidFill>
                <a:schemeClr val="tx1"/>
              </a:solidFill>
              <a:round/>
              <a:headEnd/>
              <a:tailEnd/>
            </a:ln>
          </p:spPr>
          <p:txBody>
            <a:bodyPr/>
            <a:lstStyle/>
            <a:p>
              <a:endParaRPr lang="nl-NL"/>
            </a:p>
          </p:txBody>
        </p:sp>
        <p:sp>
          <p:nvSpPr>
            <p:cNvPr id="15719" name="Freeform 353"/>
            <p:cNvSpPr>
              <a:spLocks/>
            </p:cNvSpPr>
            <p:nvPr/>
          </p:nvSpPr>
          <p:spPr bwMode="auto">
            <a:xfrm>
              <a:off x="2564" y="3068"/>
              <a:ext cx="17" cy="50"/>
            </a:xfrm>
            <a:custGeom>
              <a:avLst/>
              <a:gdLst>
                <a:gd name="T0" fmla="*/ 26 w 32"/>
                <a:gd name="T1" fmla="*/ 0 h 77"/>
                <a:gd name="T2" fmla="*/ 15 w 32"/>
                <a:gd name="T3" fmla="*/ 687 h 77"/>
                <a:gd name="T4" fmla="*/ 0 w 32"/>
                <a:gd name="T5" fmla="*/ 687 h 77"/>
                <a:gd name="T6" fmla="*/ 11 w 32"/>
                <a:gd name="T7" fmla="*/ 0 h 77"/>
                <a:gd name="T8" fmla="*/ 26 w 32"/>
                <a:gd name="T9" fmla="*/ 0 h 77"/>
                <a:gd name="T10" fmla="*/ 0 60000 65536"/>
                <a:gd name="T11" fmla="*/ 0 60000 65536"/>
                <a:gd name="T12" fmla="*/ 0 60000 65536"/>
                <a:gd name="T13" fmla="*/ 0 60000 65536"/>
                <a:gd name="T14" fmla="*/ 0 60000 65536"/>
                <a:gd name="T15" fmla="*/ 0 w 32"/>
                <a:gd name="T16" fmla="*/ 0 h 77"/>
                <a:gd name="T17" fmla="*/ 32 w 32"/>
                <a:gd name="T18" fmla="*/ 77 h 77"/>
              </a:gdLst>
              <a:ahLst/>
              <a:cxnLst>
                <a:cxn ang="T10">
                  <a:pos x="T0" y="T1"/>
                </a:cxn>
                <a:cxn ang="T11">
                  <a:pos x="T2" y="T3"/>
                </a:cxn>
                <a:cxn ang="T12">
                  <a:pos x="T4" y="T5"/>
                </a:cxn>
                <a:cxn ang="T13">
                  <a:pos x="T6" y="T7"/>
                </a:cxn>
                <a:cxn ang="T14">
                  <a:pos x="T8" y="T9"/>
                </a:cxn>
              </a:cxnLst>
              <a:rect l="T15" t="T16" r="T17" b="T18"/>
              <a:pathLst>
                <a:path w="32" h="77">
                  <a:moveTo>
                    <a:pt x="32" y="0"/>
                  </a:moveTo>
                  <a:lnTo>
                    <a:pt x="19" y="77"/>
                  </a:lnTo>
                  <a:lnTo>
                    <a:pt x="0" y="77"/>
                  </a:lnTo>
                  <a:lnTo>
                    <a:pt x="13" y="0"/>
                  </a:lnTo>
                  <a:lnTo>
                    <a:pt x="32" y="0"/>
                  </a:lnTo>
                  <a:close/>
                </a:path>
              </a:pathLst>
            </a:custGeom>
            <a:solidFill>
              <a:srgbClr val="000000"/>
            </a:solidFill>
            <a:ln w="9525">
              <a:solidFill>
                <a:schemeClr val="tx1"/>
              </a:solidFill>
              <a:round/>
              <a:headEnd/>
              <a:tailEnd/>
            </a:ln>
          </p:spPr>
          <p:txBody>
            <a:bodyPr/>
            <a:lstStyle/>
            <a:p>
              <a:endParaRPr lang="nl-NL"/>
            </a:p>
          </p:txBody>
        </p:sp>
        <p:sp>
          <p:nvSpPr>
            <p:cNvPr id="15720" name="Freeform 354"/>
            <p:cNvSpPr>
              <a:spLocks/>
            </p:cNvSpPr>
            <p:nvPr/>
          </p:nvSpPr>
          <p:spPr bwMode="auto">
            <a:xfrm>
              <a:off x="2557" y="3148"/>
              <a:ext cx="14" cy="50"/>
            </a:xfrm>
            <a:custGeom>
              <a:avLst/>
              <a:gdLst>
                <a:gd name="T0" fmla="*/ 25 w 26"/>
                <a:gd name="T1" fmla="*/ 0 h 77"/>
                <a:gd name="T2" fmla="*/ 18 w 26"/>
                <a:gd name="T3" fmla="*/ 687 h 77"/>
                <a:gd name="T4" fmla="*/ 0 w 26"/>
                <a:gd name="T5" fmla="*/ 687 h 77"/>
                <a:gd name="T6" fmla="*/ 5 w 26"/>
                <a:gd name="T7" fmla="*/ 0 h 77"/>
                <a:gd name="T8" fmla="*/ 25 w 26"/>
                <a:gd name="T9" fmla="*/ 0 h 77"/>
                <a:gd name="T10" fmla="*/ 0 60000 65536"/>
                <a:gd name="T11" fmla="*/ 0 60000 65536"/>
                <a:gd name="T12" fmla="*/ 0 60000 65536"/>
                <a:gd name="T13" fmla="*/ 0 60000 65536"/>
                <a:gd name="T14" fmla="*/ 0 60000 65536"/>
                <a:gd name="T15" fmla="*/ 0 w 26"/>
                <a:gd name="T16" fmla="*/ 0 h 77"/>
                <a:gd name="T17" fmla="*/ 26 w 26"/>
                <a:gd name="T18" fmla="*/ 77 h 77"/>
              </a:gdLst>
              <a:ahLst/>
              <a:cxnLst>
                <a:cxn ang="T10">
                  <a:pos x="T0" y="T1"/>
                </a:cxn>
                <a:cxn ang="T11">
                  <a:pos x="T2" y="T3"/>
                </a:cxn>
                <a:cxn ang="T12">
                  <a:pos x="T4" y="T5"/>
                </a:cxn>
                <a:cxn ang="T13">
                  <a:pos x="T6" y="T7"/>
                </a:cxn>
                <a:cxn ang="T14">
                  <a:pos x="T8" y="T9"/>
                </a:cxn>
              </a:cxnLst>
              <a:rect l="T15" t="T16" r="T17" b="T18"/>
              <a:pathLst>
                <a:path w="26" h="77">
                  <a:moveTo>
                    <a:pt x="26" y="0"/>
                  </a:moveTo>
                  <a:lnTo>
                    <a:pt x="19" y="77"/>
                  </a:lnTo>
                  <a:lnTo>
                    <a:pt x="0" y="77"/>
                  </a:lnTo>
                  <a:lnTo>
                    <a:pt x="6" y="0"/>
                  </a:lnTo>
                  <a:lnTo>
                    <a:pt x="26" y="0"/>
                  </a:lnTo>
                  <a:close/>
                </a:path>
              </a:pathLst>
            </a:custGeom>
            <a:solidFill>
              <a:srgbClr val="000000"/>
            </a:solidFill>
            <a:ln w="9525">
              <a:solidFill>
                <a:schemeClr val="tx1"/>
              </a:solidFill>
              <a:round/>
              <a:headEnd/>
              <a:tailEnd/>
            </a:ln>
          </p:spPr>
          <p:txBody>
            <a:bodyPr/>
            <a:lstStyle/>
            <a:p>
              <a:endParaRPr lang="nl-NL"/>
            </a:p>
          </p:txBody>
        </p:sp>
        <p:sp>
          <p:nvSpPr>
            <p:cNvPr id="15721" name="Freeform 355"/>
            <p:cNvSpPr>
              <a:spLocks/>
            </p:cNvSpPr>
            <p:nvPr/>
          </p:nvSpPr>
          <p:spPr bwMode="auto">
            <a:xfrm>
              <a:off x="1452" y="1035"/>
              <a:ext cx="31" cy="42"/>
            </a:xfrm>
            <a:custGeom>
              <a:avLst/>
              <a:gdLst>
                <a:gd name="T0" fmla="*/ 42 w 59"/>
                <a:gd name="T1" fmla="*/ 0 h 64"/>
                <a:gd name="T2" fmla="*/ 14 w 59"/>
                <a:gd name="T3" fmla="*/ 648 h 64"/>
                <a:gd name="T4" fmla="*/ 0 w 59"/>
                <a:gd name="T5" fmla="*/ 648 h 64"/>
                <a:gd name="T6" fmla="*/ 27 w 59"/>
                <a:gd name="T7" fmla="*/ 0 h 64"/>
                <a:gd name="T8" fmla="*/ 42 w 59"/>
                <a:gd name="T9" fmla="*/ 0 h 64"/>
                <a:gd name="T10" fmla="*/ 0 60000 65536"/>
                <a:gd name="T11" fmla="*/ 0 60000 65536"/>
                <a:gd name="T12" fmla="*/ 0 60000 65536"/>
                <a:gd name="T13" fmla="*/ 0 60000 65536"/>
                <a:gd name="T14" fmla="*/ 0 60000 65536"/>
                <a:gd name="T15" fmla="*/ 0 w 59"/>
                <a:gd name="T16" fmla="*/ 0 h 64"/>
                <a:gd name="T17" fmla="*/ 59 w 59"/>
                <a:gd name="T18" fmla="*/ 64 h 64"/>
              </a:gdLst>
              <a:ahLst/>
              <a:cxnLst>
                <a:cxn ang="T10">
                  <a:pos x="T0" y="T1"/>
                </a:cxn>
                <a:cxn ang="T11">
                  <a:pos x="T2" y="T3"/>
                </a:cxn>
                <a:cxn ang="T12">
                  <a:pos x="T4" y="T5"/>
                </a:cxn>
                <a:cxn ang="T13">
                  <a:pos x="T6" y="T7"/>
                </a:cxn>
                <a:cxn ang="T14">
                  <a:pos x="T8" y="T9"/>
                </a:cxn>
              </a:cxnLst>
              <a:rect l="T15" t="T16" r="T17" b="T18"/>
              <a:pathLst>
                <a:path w="59" h="64">
                  <a:moveTo>
                    <a:pt x="59" y="0"/>
                  </a:moveTo>
                  <a:lnTo>
                    <a:pt x="20" y="64"/>
                  </a:lnTo>
                  <a:lnTo>
                    <a:pt x="0" y="64"/>
                  </a:lnTo>
                  <a:lnTo>
                    <a:pt x="39" y="0"/>
                  </a:lnTo>
                  <a:lnTo>
                    <a:pt x="59" y="0"/>
                  </a:lnTo>
                  <a:close/>
                </a:path>
              </a:pathLst>
            </a:custGeom>
            <a:solidFill>
              <a:srgbClr val="000000"/>
            </a:solidFill>
            <a:ln w="9525">
              <a:solidFill>
                <a:schemeClr val="tx1"/>
              </a:solidFill>
              <a:round/>
              <a:headEnd/>
              <a:tailEnd/>
            </a:ln>
          </p:spPr>
          <p:txBody>
            <a:bodyPr/>
            <a:lstStyle/>
            <a:p>
              <a:endParaRPr lang="nl-NL"/>
            </a:p>
          </p:txBody>
        </p:sp>
        <p:sp>
          <p:nvSpPr>
            <p:cNvPr id="15722" name="Freeform 356"/>
            <p:cNvSpPr>
              <a:spLocks/>
            </p:cNvSpPr>
            <p:nvPr/>
          </p:nvSpPr>
          <p:spPr bwMode="auto">
            <a:xfrm>
              <a:off x="1421" y="1102"/>
              <a:ext cx="31" cy="42"/>
            </a:xfrm>
            <a:custGeom>
              <a:avLst/>
              <a:gdLst>
                <a:gd name="T0" fmla="*/ 50 w 58"/>
                <a:gd name="T1" fmla="*/ 0 h 65"/>
                <a:gd name="T2" fmla="*/ 17 w 58"/>
                <a:gd name="T3" fmla="*/ 547 h 65"/>
                <a:gd name="T4" fmla="*/ 0 w 58"/>
                <a:gd name="T5" fmla="*/ 547 h 65"/>
                <a:gd name="T6" fmla="*/ 34 w 58"/>
                <a:gd name="T7" fmla="*/ 0 h 65"/>
                <a:gd name="T8" fmla="*/ 50 w 58"/>
                <a:gd name="T9" fmla="*/ 0 h 65"/>
                <a:gd name="T10" fmla="*/ 0 60000 65536"/>
                <a:gd name="T11" fmla="*/ 0 60000 65536"/>
                <a:gd name="T12" fmla="*/ 0 60000 65536"/>
                <a:gd name="T13" fmla="*/ 0 60000 65536"/>
                <a:gd name="T14" fmla="*/ 0 60000 65536"/>
                <a:gd name="T15" fmla="*/ 0 w 58"/>
                <a:gd name="T16" fmla="*/ 0 h 65"/>
                <a:gd name="T17" fmla="*/ 58 w 58"/>
                <a:gd name="T18" fmla="*/ 65 h 65"/>
              </a:gdLst>
              <a:ahLst/>
              <a:cxnLst>
                <a:cxn ang="T10">
                  <a:pos x="T0" y="T1"/>
                </a:cxn>
                <a:cxn ang="T11">
                  <a:pos x="T2" y="T3"/>
                </a:cxn>
                <a:cxn ang="T12">
                  <a:pos x="T4" y="T5"/>
                </a:cxn>
                <a:cxn ang="T13">
                  <a:pos x="T6" y="T7"/>
                </a:cxn>
                <a:cxn ang="T14">
                  <a:pos x="T8" y="T9"/>
                </a:cxn>
              </a:cxnLst>
              <a:rect l="T15" t="T16" r="T17" b="T18"/>
              <a:pathLst>
                <a:path w="58" h="65">
                  <a:moveTo>
                    <a:pt x="58" y="0"/>
                  </a:moveTo>
                  <a:lnTo>
                    <a:pt x="20" y="65"/>
                  </a:lnTo>
                  <a:lnTo>
                    <a:pt x="0" y="65"/>
                  </a:lnTo>
                  <a:lnTo>
                    <a:pt x="39" y="0"/>
                  </a:lnTo>
                  <a:lnTo>
                    <a:pt x="58" y="0"/>
                  </a:lnTo>
                  <a:close/>
                </a:path>
              </a:pathLst>
            </a:custGeom>
            <a:solidFill>
              <a:srgbClr val="000000"/>
            </a:solidFill>
            <a:ln w="9525">
              <a:solidFill>
                <a:schemeClr val="tx1"/>
              </a:solidFill>
              <a:round/>
              <a:headEnd/>
              <a:tailEnd/>
            </a:ln>
          </p:spPr>
          <p:txBody>
            <a:bodyPr/>
            <a:lstStyle/>
            <a:p>
              <a:endParaRPr lang="nl-NL"/>
            </a:p>
          </p:txBody>
        </p:sp>
        <p:sp>
          <p:nvSpPr>
            <p:cNvPr id="15723" name="Freeform 357"/>
            <p:cNvSpPr>
              <a:spLocks/>
            </p:cNvSpPr>
            <p:nvPr/>
          </p:nvSpPr>
          <p:spPr bwMode="auto">
            <a:xfrm>
              <a:off x="1391" y="1169"/>
              <a:ext cx="30" cy="42"/>
            </a:xfrm>
            <a:custGeom>
              <a:avLst/>
              <a:gdLst>
                <a:gd name="T0" fmla="*/ 34 w 58"/>
                <a:gd name="T1" fmla="*/ 0 h 65"/>
                <a:gd name="T2" fmla="*/ 11 w 58"/>
                <a:gd name="T3" fmla="*/ 547 h 65"/>
                <a:gd name="T4" fmla="*/ 0 w 58"/>
                <a:gd name="T5" fmla="*/ 547 h 65"/>
                <a:gd name="T6" fmla="*/ 23 w 58"/>
                <a:gd name="T7" fmla="*/ 0 h 65"/>
                <a:gd name="T8" fmla="*/ 34 w 58"/>
                <a:gd name="T9" fmla="*/ 0 h 65"/>
                <a:gd name="T10" fmla="*/ 0 60000 65536"/>
                <a:gd name="T11" fmla="*/ 0 60000 65536"/>
                <a:gd name="T12" fmla="*/ 0 60000 65536"/>
                <a:gd name="T13" fmla="*/ 0 60000 65536"/>
                <a:gd name="T14" fmla="*/ 0 60000 65536"/>
                <a:gd name="T15" fmla="*/ 0 w 58"/>
                <a:gd name="T16" fmla="*/ 0 h 65"/>
                <a:gd name="T17" fmla="*/ 58 w 58"/>
                <a:gd name="T18" fmla="*/ 65 h 65"/>
              </a:gdLst>
              <a:ahLst/>
              <a:cxnLst>
                <a:cxn ang="T10">
                  <a:pos x="T0" y="T1"/>
                </a:cxn>
                <a:cxn ang="T11">
                  <a:pos x="T2" y="T3"/>
                </a:cxn>
                <a:cxn ang="T12">
                  <a:pos x="T4" y="T5"/>
                </a:cxn>
                <a:cxn ang="T13">
                  <a:pos x="T6" y="T7"/>
                </a:cxn>
                <a:cxn ang="T14">
                  <a:pos x="T8" y="T9"/>
                </a:cxn>
              </a:cxnLst>
              <a:rect l="T15" t="T16" r="T17" b="T18"/>
              <a:pathLst>
                <a:path w="58" h="65">
                  <a:moveTo>
                    <a:pt x="58" y="0"/>
                  </a:moveTo>
                  <a:lnTo>
                    <a:pt x="19" y="65"/>
                  </a:lnTo>
                  <a:lnTo>
                    <a:pt x="0" y="65"/>
                  </a:lnTo>
                  <a:lnTo>
                    <a:pt x="39" y="0"/>
                  </a:lnTo>
                  <a:lnTo>
                    <a:pt x="58" y="0"/>
                  </a:lnTo>
                  <a:close/>
                </a:path>
              </a:pathLst>
            </a:custGeom>
            <a:solidFill>
              <a:srgbClr val="000000"/>
            </a:solidFill>
            <a:ln w="9525">
              <a:solidFill>
                <a:schemeClr val="tx1"/>
              </a:solidFill>
              <a:round/>
              <a:headEnd/>
              <a:tailEnd/>
            </a:ln>
          </p:spPr>
          <p:txBody>
            <a:bodyPr/>
            <a:lstStyle/>
            <a:p>
              <a:endParaRPr lang="nl-NL"/>
            </a:p>
          </p:txBody>
        </p:sp>
        <p:sp>
          <p:nvSpPr>
            <p:cNvPr id="15724" name="Freeform 358"/>
            <p:cNvSpPr>
              <a:spLocks/>
            </p:cNvSpPr>
            <p:nvPr/>
          </p:nvSpPr>
          <p:spPr bwMode="auto">
            <a:xfrm>
              <a:off x="1360" y="1237"/>
              <a:ext cx="31" cy="41"/>
            </a:xfrm>
            <a:custGeom>
              <a:avLst/>
              <a:gdLst>
                <a:gd name="T0" fmla="*/ 50 w 58"/>
                <a:gd name="T1" fmla="*/ 0 h 64"/>
                <a:gd name="T2" fmla="*/ 16 w 58"/>
                <a:gd name="T3" fmla="*/ 486 h 64"/>
                <a:gd name="T4" fmla="*/ 0 w 58"/>
                <a:gd name="T5" fmla="*/ 486 h 64"/>
                <a:gd name="T6" fmla="*/ 34 w 58"/>
                <a:gd name="T7" fmla="*/ 0 h 64"/>
                <a:gd name="T8" fmla="*/ 50 w 58"/>
                <a:gd name="T9" fmla="*/ 0 h 64"/>
                <a:gd name="T10" fmla="*/ 0 60000 65536"/>
                <a:gd name="T11" fmla="*/ 0 60000 65536"/>
                <a:gd name="T12" fmla="*/ 0 60000 65536"/>
                <a:gd name="T13" fmla="*/ 0 60000 65536"/>
                <a:gd name="T14" fmla="*/ 0 60000 65536"/>
                <a:gd name="T15" fmla="*/ 0 w 58"/>
                <a:gd name="T16" fmla="*/ 0 h 64"/>
                <a:gd name="T17" fmla="*/ 58 w 58"/>
                <a:gd name="T18" fmla="*/ 64 h 64"/>
              </a:gdLst>
              <a:ahLst/>
              <a:cxnLst>
                <a:cxn ang="T10">
                  <a:pos x="T0" y="T1"/>
                </a:cxn>
                <a:cxn ang="T11">
                  <a:pos x="T2" y="T3"/>
                </a:cxn>
                <a:cxn ang="T12">
                  <a:pos x="T4" y="T5"/>
                </a:cxn>
                <a:cxn ang="T13">
                  <a:pos x="T6" y="T7"/>
                </a:cxn>
                <a:cxn ang="T14">
                  <a:pos x="T8" y="T9"/>
                </a:cxn>
              </a:cxnLst>
              <a:rect l="T15" t="T16" r="T17" b="T18"/>
              <a:pathLst>
                <a:path w="58" h="64">
                  <a:moveTo>
                    <a:pt x="58" y="0"/>
                  </a:moveTo>
                  <a:lnTo>
                    <a:pt x="19" y="64"/>
                  </a:lnTo>
                  <a:lnTo>
                    <a:pt x="0" y="64"/>
                  </a:lnTo>
                  <a:lnTo>
                    <a:pt x="39" y="0"/>
                  </a:lnTo>
                  <a:lnTo>
                    <a:pt x="58" y="0"/>
                  </a:lnTo>
                  <a:close/>
                </a:path>
              </a:pathLst>
            </a:custGeom>
            <a:solidFill>
              <a:srgbClr val="000000"/>
            </a:solidFill>
            <a:ln w="9525">
              <a:solidFill>
                <a:schemeClr val="tx1"/>
              </a:solidFill>
              <a:round/>
              <a:headEnd/>
              <a:tailEnd/>
            </a:ln>
          </p:spPr>
          <p:txBody>
            <a:bodyPr/>
            <a:lstStyle/>
            <a:p>
              <a:endParaRPr lang="nl-NL"/>
            </a:p>
          </p:txBody>
        </p:sp>
        <p:sp>
          <p:nvSpPr>
            <p:cNvPr id="15725" name="Freeform 359"/>
            <p:cNvSpPr>
              <a:spLocks/>
            </p:cNvSpPr>
            <p:nvPr/>
          </p:nvSpPr>
          <p:spPr bwMode="auto">
            <a:xfrm>
              <a:off x="1330" y="1303"/>
              <a:ext cx="27" cy="43"/>
            </a:xfrm>
            <a:custGeom>
              <a:avLst/>
              <a:gdLst>
                <a:gd name="T0" fmla="*/ 39 w 51"/>
                <a:gd name="T1" fmla="*/ 0 h 65"/>
                <a:gd name="T2" fmla="*/ 15 w 51"/>
                <a:gd name="T3" fmla="*/ 725 h 65"/>
                <a:gd name="T4" fmla="*/ 0 w 51"/>
                <a:gd name="T5" fmla="*/ 725 h 65"/>
                <a:gd name="T6" fmla="*/ 25 w 51"/>
                <a:gd name="T7" fmla="*/ 0 h 65"/>
                <a:gd name="T8" fmla="*/ 39 w 51"/>
                <a:gd name="T9" fmla="*/ 0 h 65"/>
                <a:gd name="T10" fmla="*/ 0 60000 65536"/>
                <a:gd name="T11" fmla="*/ 0 60000 65536"/>
                <a:gd name="T12" fmla="*/ 0 60000 65536"/>
                <a:gd name="T13" fmla="*/ 0 60000 65536"/>
                <a:gd name="T14" fmla="*/ 0 60000 65536"/>
                <a:gd name="T15" fmla="*/ 0 w 51"/>
                <a:gd name="T16" fmla="*/ 0 h 65"/>
                <a:gd name="T17" fmla="*/ 51 w 51"/>
                <a:gd name="T18" fmla="*/ 65 h 65"/>
              </a:gdLst>
              <a:ahLst/>
              <a:cxnLst>
                <a:cxn ang="T10">
                  <a:pos x="T0" y="T1"/>
                </a:cxn>
                <a:cxn ang="T11">
                  <a:pos x="T2" y="T3"/>
                </a:cxn>
                <a:cxn ang="T12">
                  <a:pos x="T4" y="T5"/>
                </a:cxn>
                <a:cxn ang="T13">
                  <a:pos x="T6" y="T7"/>
                </a:cxn>
                <a:cxn ang="T14">
                  <a:pos x="T8" y="T9"/>
                </a:cxn>
              </a:cxnLst>
              <a:rect l="T15" t="T16" r="T17" b="T18"/>
              <a:pathLst>
                <a:path w="51" h="65">
                  <a:moveTo>
                    <a:pt x="51" y="0"/>
                  </a:moveTo>
                  <a:lnTo>
                    <a:pt x="19" y="65"/>
                  </a:lnTo>
                  <a:lnTo>
                    <a:pt x="0" y="65"/>
                  </a:lnTo>
                  <a:lnTo>
                    <a:pt x="32" y="0"/>
                  </a:lnTo>
                  <a:lnTo>
                    <a:pt x="51" y="0"/>
                  </a:lnTo>
                  <a:close/>
                </a:path>
              </a:pathLst>
            </a:custGeom>
            <a:solidFill>
              <a:srgbClr val="000000"/>
            </a:solidFill>
            <a:ln w="9525">
              <a:solidFill>
                <a:schemeClr val="tx1"/>
              </a:solidFill>
              <a:round/>
              <a:headEnd/>
              <a:tailEnd/>
            </a:ln>
          </p:spPr>
          <p:txBody>
            <a:bodyPr/>
            <a:lstStyle/>
            <a:p>
              <a:endParaRPr lang="nl-NL"/>
            </a:p>
          </p:txBody>
        </p:sp>
        <p:sp>
          <p:nvSpPr>
            <p:cNvPr id="15726" name="Freeform 360"/>
            <p:cNvSpPr>
              <a:spLocks/>
            </p:cNvSpPr>
            <p:nvPr/>
          </p:nvSpPr>
          <p:spPr bwMode="auto">
            <a:xfrm>
              <a:off x="1299" y="1371"/>
              <a:ext cx="27" cy="42"/>
            </a:xfrm>
            <a:custGeom>
              <a:avLst/>
              <a:gdLst>
                <a:gd name="T0" fmla="*/ 32 w 52"/>
                <a:gd name="T1" fmla="*/ 0 h 64"/>
                <a:gd name="T2" fmla="*/ 12 w 52"/>
                <a:gd name="T3" fmla="*/ 648 h 64"/>
                <a:gd name="T4" fmla="*/ 0 w 52"/>
                <a:gd name="T5" fmla="*/ 648 h 64"/>
                <a:gd name="T6" fmla="*/ 20 w 52"/>
                <a:gd name="T7" fmla="*/ 0 h 64"/>
                <a:gd name="T8" fmla="*/ 32 w 52"/>
                <a:gd name="T9" fmla="*/ 0 h 64"/>
                <a:gd name="T10" fmla="*/ 0 60000 65536"/>
                <a:gd name="T11" fmla="*/ 0 60000 65536"/>
                <a:gd name="T12" fmla="*/ 0 60000 65536"/>
                <a:gd name="T13" fmla="*/ 0 60000 65536"/>
                <a:gd name="T14" fmla="*/ 0 60000 65536"/>
                <a:gd name="T15" fmla="*/ 0 w 52"/>
                <a:gd name="T16" fmla="*/ 0 h 64"/>
                <a:gd name="T17" fmla="*/ 52 w 52"/>
                <a:gd name="T18" fmla="*/ 64 h 64"/>
              </a:gdLst>
              <a:ahLst/>
              <a:cxnLst>
                <a:cxn ang="T10">
                  <a:pos x="T0" y="T1"/>
                </a:cxn>
                <a:cxn ang="T11">
                  <a:pos x="T2" y="T3"/>
                </a:cxn>
                <a:cxn ang="T12">
                  <a:pos x="T4" y="T5"/>
                </a:cxn>
                <a:cxn ang="T13">
                  <a:pos x="T6" y="T7"/>
                </a:cxn>
                <a:cxn ang="T14">
                  <a:pos x="T8" y="T9"/>
                </a:cxn>
              </a:cxnLst>
              <a:rect l="T15" t="T16" r="T17" b="T18"/>
              <a:pathLst>
                <a:path w="52" h="64">
                  <a:moveTo>
                    <a:pt x="52" y="0"/>
                  </a:moveTo>
                  <a:lnTo>
                    <a:pt x="20" y="64"/>
                  </a:lnTo>
                  <a:lnTo>
                    <a:pt x="0" y="64"/>
                  </a:lnTo>
                  <a:lnTo>
                    <a:pt x="33" y="0"/>
                  </a:lnTo>
                  <a:lnTo>
                    <a:pt x="52" y="0"/>
                  </a:lnTo>
                  <a:close/>
                </a:path>
              </a:pathLst>
            </a:custGeom>
            <a:solidFill>
              <a:srgbClr val="000000"/>
            </a:solidFill>
            <a:ln w="9525">
              <a:solidFill>
                <a:schemeClr val="tx1"/>
              </a:solidFill>
              <a:round/>
              <a:headEnd/>
              <a:tailEnd/>
            </a:ln>
          </p:spPr>
          <p:txBody>
            <a:bodyPr/>
            <a:lstStyle/>
            <a:p>
              <a:endParaRPr lang="nl-NL"/>
            </a:p>
          </p:txBody>
        </p:sp>
        <p:sp>
          <p:nvSpPr>
            <p:cNvPr id="15727" name="Freeform 361"/>
            <p:cNvSpPr>
              <a:spLocks/>
            </p:cNvSpPr>
            <p:nvPr/>
          </p:nvSpPr>
          <p:spPr bwMode="auto">
            <a:xfrm>
              <a:off x="1266" y="1438"/>
              <a:ext cx="30" cy="42"/>
            </a:xfrm>
            <a:custGeom>
              <a:avLst/>
              <a:gdLst>
                <a:gd name="T0" fmla="*/ 34 w 58"/>
                <a:gd name="T1" fmla="*/ 0 h 65"/>
                <a:gd name="T2" fmla="*/ 11 w 58"/>
                <a:gd name="T3" fmla="*/ 547 h 65"/>
                <a:gd name="T4" fmla="*/ 0 w 58"/>
                <a:gd name="T5" fmla="*/ 547 h 65"/>
                <a:gd name="T6" fmla="*/ 23 w 58"/>
                <a:gd name="T7" fmla="*/ 0 h 65"/>
                <a:gd name="T8" fmla="*/ 34 w 58"/>
                <a:gd name="T9" fmla="*/ 0 h 65"/>
                <a:gd name="T10" fmla="*/ 0 60000 65536"/>
                <a:gd name="T11" fmla="*/ 0 60000 65536"/>
                <a:gd name="T12" fmla="*/ 0 60000 65536"/>
                <a:gd name="T13" fmla="*/ 0 60000 65536"/>
                <a:gd name="T14" fmla="*/ 0 60000 65536"/>
                <a:gd name="T15" fmla="*/ 0 w 58"/>
                <a:gd name="T16" fmla="*/ 0 h 65"/>
                <a:gd name="T17" fmla="*/ 58 w 58"/>
                <a:gd name="T18" fmla="*/ 65 h 65"/>
              </a:gdLst>
              <a:ahLst/>
              <a:cxnLst>
                <a:cxn ang="T10">
                  <a:pos x="T0" y="T1"/>
                </a:cxn>
                <a:cxn ang="T11">
                  <a:pos x="T2" y="T3"/>
                </a:cxn>
                <a:cxn ang="T12">
                  <a:pos x="T4" y="T5"/>
                </a:cxn>
                <a:cxn ang="T13">
                  <a:pos x="T6" y="T7"/>
                </a:cxn>
                <a:cxn ang="T14">
                  <a:pos x="T8" y="T9"/>
                </a:cxn>
              </a:cxnLst>
              <a:rect l="T15" t="T16" r="T17" b="T18"/>
              <a:pathLst>
                <a:path w="58" h="65">
                  <a:moveTo>
                    <a:pt x="58" y="0"/>
                  </a:moveTo>
                  <a:lnTo>
                    <a:pt x="19" y="65"/>
                  </a:lnTo>
                  <a:lnTo>
                    <a:pt x="0" y="65"/>
                  </a:lnTo>
                  <a:lnTo>
                    <a:pt x="39" y="0"/>
                  </a:lnTo>
                  <a:lnTo>
                    <a:pt x="58" y="0"/>
                  </a:lnTo>
                  <a:close/>
                </a:path>
              </a:pathLst>
            </a:custGeom>
            <a:solidFill>
              <a:srgbClr val="000000"/>
            </a:solidFill>
            <a:ln w="9525">
              <a:solidFill>
                <a:schemeClr val="tx1"/>
              </a:solidFill>
              <a:round/>
              <a:headEnd/>
              <a:tailEnd/>
            </a:ln>
          </p:spPr>
          <p:txBody>
            <a:bodyPr/>
            <a:lstStyle/>
            <a:p>
              <a:endParaRPr lang="nl-NL"/>
            </a:p>
          </p:txBody>
        </p:sp>
        <p:sp>
          <p:nvSpPr>
            <p:cNvPr id="15728" name="Freeform 362"/>
            <p:cNvSpPr>
              <a:spLocks/>
            </p:cNvSpPr>
            <p:nvPr/>
          </p:nvSpPr>
          <p:spPr bwMode="auto">
            <a:xfrm>
              <a:off x="1235" y="1505"/>
              <a:ext cx="31" cy="42"/>
            </a:xfrm>
            <a:custGeom>
              <a:avLst/>
              <a:gdLst>
                <a:gd name="T0" fmla="*/ 50 w 58"/>
                <a:gd name="T1" fmla="*/ 0 h 65"/>
                <a:gd name="T2" fmla="*/ 16 w 58"/>
                <a:gd name="T3" fmla="*/ 547 h 65"/>
                <a:gd name="T4" fmla="*/ 0 w 58"/>
                <a:gd name="T5" fmla="*/ 547 h 65"/>
                <a:gd name="T6" fmla="*/ 33 w 58"/>
                <a:gd name="T7" fmla="*/ 0 h 65"/>
                <a:gd name="T8" fmla="*/ 50 w 58"/>
                <a:gd name="T9" fmla="*/ 0 h 65"/>
                <a:gd name="T10" fmla="*/ 0 60000 65536"/>
                <a:gd name="T11" fmla="*/ 0 60000 65536"/>
                <a:gd name="T12" fmla="*/ 0 60000 65536"/>
                <a:gd name="T13" fmla="*/ 0 60000 65536"/>
                <a:gd name="T14" fmla="*/ 0 60000 65536"/>
                <a:gd name="T15" fmla="*/ 0 w 58"/>
                <a:gd name="T16" fmla="*/ 0 h 65"/>
                <a:gd name="T17" fmla="*/ 58 w 58"/>
                <a:gd name="T18" fmla="*/ 65 h 65"/>
              </a:gdLst>
              <a:ahLst/>
              <a:cxnLst>
                <a:cxn ang="T10">
                  <a:pos x="T0" y="T1"/>
                </a:cxn>
                <a:cxn ang="T11">
                  <a:pos x="T2" y="T3"/>
                </a:cxn>
                <a:cxn ang="T12">
                  <a:pos x="T4" y="T5"/>
                </a:cxn>
                <a:cxn ang="T13">
                  <a:pos x="T6" y="T7"/>
                </a:cxn>
                <a:cxn ang="T14">
                  <a:pos x="T8" y="T9"/>
                </a:cxn>
              </a:cxnLst>
              <a:rect l="T15" t="T16" r="T17" b="T18"/>
              <a:pathLst>
                <a:path w="58" h="65">
                  <a:moveTo>
                    <a:pt x="58" y="0"/>
                  </a:moveTo>
                  <a:lnTo>
                    <a:pt x="19" y="65"/>
                  </a:lnTo>
                  <a:lnTo>
                    <a:pt x="0" y="65"/>
                  </a:lnTo>
                  <a:lnTo>
                    <a:pt x="38" y="0"/>
                  </a:lnTo>
                  <a:lnTo>
                    <a:pt x="58" y="0"/>
                  </a:lnTo>
                  <a:close/>
                </a:path>
              </a:pathLst>
            </a:custGeom>
            <a:solidFill>
              <a:srgbClr val="000000"/>
            </a:solidFill>
            <a:ln w="9525">
              <a:solidFill>
                <a:schemeClr val="tx1"/>
              </a:solidFill>
              <a:round/>
              <a:headEnd/>
              <a:tailEnd/>
            </a:ln>
          </p:spPr>
          <p:txBody>
            <a:bodyPr/>
            <a:lstStyle/>
            <a:p>
              <a:endParaRPr lang="nl-NL"/>
            </a:p>
          </p:txBody>
        </p:sp>
        <p:sp>
          <p:nvSpPr>
            <p:cNvPr id="15729" name="Freeform 363"/>
            <p:cNvSpPr>
              <a:spLocks/>
            </p:cNvSpPr>
            <p:nvPr/>
          </p:nvSpPr>
          <p:spPr bwMode="auto">
            <a:xfrm>
              <a:off x="1204" y="1573"/>
              <a:ext cx="31" cy="42"/>
            </a:xfrm>
            <a:custGeom>
              <a:avLst/>
              <a:gdLst>
                <a:gd name="T0" fmla="*/ 42 w 59"/>
                <a:gd name="T1" fmla="*/ 0 h 65"/>
                <a:gd name="T2" fmla="*/ 14 w 59"/>
                <a:gd name="T3" fmla="*/ 547 h 65"/>
                <a:gd name="T4" fmla="*/ 0 w 59"/>
                <a:gd name="T5" fmla="*/ 547 h 65"/>
                <a:gd name="T6" fmla="*/ 27 w 59"/>
                <a:gd name="T7" fmla="*/ 0 h 65"/>
                <a:gd name="T8" fmla="*/ 42 w 59"/>
                <a:gd name="T9" fmla="*/ 0 h 65"/>
                <a:gd name="T10" fmla="*/ 0 60000 65536"/>
                <a:gd name="T11" fmla="*/ 0 60000 65536"/>
                <a:gd name="T12" fmla="*/ 0 60000 65536"/>
                <a:gd name="T13" fmla="*/ 0 60000 65536"/>
                <a:gd name="T14" fmla="*/ 0 60000 65536"/>
                <a:gd name="T15" fmla="*/ 0 w 59"/>
                <a:gd name="T16" fmla="*/ 0 h 65"/>
                <a:gd name="T17" fmla="*/ 59 w 59"/>
                <a:gd name="T18" fmla="*/ 65 h 65"/>
              </a:gdLst>
              <a:ahLst/>
              <a:cxnLst>
                <a:cxn ang="T10">
                  <a:pos x="T0" y="T1"/>
                </a:cxn>
                <a:cxn ang="T11">
                  <a:pos x="T2" y="T3"/>
                </a:cxn>
                <a:cxn ang="T12">
                  <a:pos x="T4" y="T5"/>
                </a:cxn>
                <a:cxn ang="T13">
                  <a:pos x="T6" y="T7"/>
                </a:cxn>
                <a:cxn ang="T14">
                  <a:pos x="T8" y="T9"/>
                </a:cxn>
              </a:cxnLst>
              <a:rect l="T15" t="T16" r="T17" b="T18"/>
              <a:pathLst>
                <a:path w="59" h="65">
                  <a:moveTo>
                    <a:pt x="59" y="0"/>
                  </a:moveTo>
                  <a:lnTo>
                    <a:pt x="20" y="65"/>
                  </a:lnTo>
                  <a:lnTo>
                    <a:pt x="0" y="65"/>
                  </a:lnTo>
                  <a:lnTo>
                    <a:pt x="39" y="0"/>
                  </a:lnTo>
                  <a:lnTo>
                    <a:pt x="59" y="0"/>
                  </a:lnTo>
                  <a:close/>
                </a:path>
              </a:pathLst>
            </a:custGeom>
            <a:solidFill>
              <a:srgbClr val="000000"/>
            </a:solidFill>
            <a:ln w="9525">
              <a:solidFill>
                <a:schemeClr val="tx1"/>
              </a:solidFill>
              <a:round/>
              <a:headEnd/>
              <a:tailEnd/>
            </a:ln>
          </p:spPr>
          <p:txBody>
            <a:bodyPr/>
            <a:lstStyle/>
            <a:p>
              <a:endParaRPr lang="nl-NL"/>
            </a:p>
          </p:txBody>
        </p:sp>
        <p:sp>
          <p:nvSpPr>
            <p:cNvPr id="15730" name="Freeform 364"/>
            <p:cNvSpPr>
              <a:spLocks/>
            </p:cNvSpPr>
            <p:nvPr/>
          </p:nvSpPr>
          <p:spPr bwMode="auto">
            <a:xfrm>
              <a:off x="1174" y="1639"/>
              <a:ext cx="30" cy="43"/>
            </a:xfrm>
            <a:custGeom>
              <a:avLst/>
              <a:gdLst>
                <a:gd name="T0" fmla="*/ 34 w 58"/>
                <a:gd name="T1" fmla="*/ 0 h 65"/>
                <a:gd name="T2" fmla="*/ 11 w 58"/>
                <a:gd name="T3" fmla="*/ 725 h 65"/>
                <a:gd name="T4" fmla="*/ 0 w 58"/>
                <a:gd name="T5" fmla="*/ 725 h 65"/>
                <a:gd name="T6" fmla="*/ 23 w 58"/>
                <a:gd name="T7" fmla="*/ 0 h 65"/>
                <a:gd name="T8" fmla="*/ 34 w 58"/>
                <a:gd name="T9" fmla="*/ 0 h 65"/>
                <a:gd name="T10" fmla="*/ 0 60000 65536"/>
                <a:gd name="T11" fmla="*/ 0 60000 65536"/>
                <a:gd name="T12" fmla="*/ 0 60000 65536"/>
                <a:gd name="T13" fmla="*/ 0 60000 65536"/>
                <a:gd name="T14" fmla="*/ 0 60000 65536"/>
                <a:gd name="T15" fmla="*/ 0 w 58"/>
                <a:gd name="T16" fmla="*/ 0 h 65"/>
                <a:gd name="T17" fmla="*/ 58 w 58"/>
                <a:gd name="T18" fmla="*/ 65 h 65"/>
              </a:gdLst>
              <a:ahLst/>
              <a:cxnLst>
                <a:cxn ang="T10">
                  <a:pos x="T0" y="T1"/>
                </a:cxn>
                <a:cxn ang="T11">
                  <a:pos x="T2" y="T3"/>
                </a:cxn>
                <a:cxn ang="T12">
                  <a:pos x="T4" y="T5"/>
                </a:cxn>
                <a:cxn ang="T13">
                  <a:pos x="T6" y="T7"/>
                </a:cxn>
                <a:cxn ang="T14">
                  <a:pos x="T8" y="T9"/>
                </a:cxn>
              </a:cxnLst>
              <a:rect l="T15" t="T16" r="T17" b="T18"/>
              <a:pathLst>
                <a:path w="58" h="65">
                  <a:moveTo>
                    <a:pt x="58" y="0"/>
                  </a:moveTo>
                  <a:lnTo>
                    <a:pt x="20" y="65"/>
                  </a:lnTo>
                  <a:lnTo>
                    <a:pt x="0" y="65"/>
                  </a:lnTo>
                  <a:lnTo>
                    <a:pt x="39" y="0"/>
                  </a:lnTo>
                  <a:lnTo>
                    <a:pt x="58" y="0"/>
                  </a:lnTo>
                  <a:close/>
                </a:path>
              </a:pathLst>
            </a:custGeom>
            <a:solidFill>
              <a:srgbClr val="000000"/>
            </a:solidFill>
            <a:ln w="9525">
              <a:solidFill>
                <a:schemeClr val="tx1"/>
              </a:solidFill>
              <a:round/>
              <a:headEnd/>
              <a:tailEnd/>
            </a:ln>
          </p:spPr>
          <p:txBody>
            <a:bodyPr/>
            <a:lstStyle/>
            <a:p>
              <a:endParaRPr lang="nl-NL"/>
            </a:p>
          </p:txBody>
        </p:sp>
        <p:sp>
          <p:nvSpPr>
            <p:cNvPr id="15731" name="Freeform 365"/>
            <p:cNvSpPr>
              <a:spLocks/>
            </p:cNvSpPr>
            <p:nvPr/>
          </p:nvSpPr>
          <p:spPr bwMode="auto">
            <a:xfrm>
              <a:off x="1143" y="1707"/>
              <a:ext cx="31" cy="42"/>
            </a:xfrm>
            <a:custGeom>
              <a:avLst/>
              <a:gdLst>
                <a:gd name="T0" fmla="*/ 50 w 58"/>
                <a:gd name="T1" fmla="*/ 0 h 64"/>
                <a:gd name="T2" fmla="*/ 16 w 58"/>
                <a:gd name="T3" fmla="*/ 648 h 64"/>
                <a:gd name="T4" fmla="*/ 0 w 58"/>
                <a:gd name="T5" fmla="*/ 648 h 64"/>
                <a:gd name="T6" fmla="*/ 34 w 58"/>
                <a:gd name="T7" fmla="*/ 0 h 64"/>
                <a:gd name="T8" fmla="*/ 50 w 58"/>
                <a:gd name="T9" fmla="*/ 0 h 64"/>
                <a:gd name="T10" fmla="*/ 0 60000 65536"/>
                <a:gd name="T11" fmla="*/ 0 60000 65536"/>
                <a:gd name="T12" fmla="*/ 0 60000 65536"/>
                <a:gd name="T13" fmla="*/ 0 60000 65536"/>
                <a:gd name="T14" fmla="*/ 0 60000 65536"/>
                <a:gd name="T15" fmla="*/ 0 w 58"/>
                <a:gd name="T16" fmla="*/ 0 h 64"/>
                <a:gd name="T17" fmla="*/ 58 w 58"/>
                <a:gd name="T18" fmla="*/ 64 h 64"/>
              </a:gdLst>
              <a:ahLst/>
              <a:cxnLst>
                <a:cxn ang="T10">
                  <a:pos x="T0" y="T1"/>
                </a:cxn>
                <a:cxn ang="T11">
                  <a:pos x="T2" y="T3"/>
                </a:cxn>
                <a:cxn ang="T12">
                  <a:pos x="T4" y="T5"/>
                </a:cxn>
                <a:cxn ang="T13">
                  <a:pos x="T6" y="T7"/>
                </a:cxn>
                <a:cxn ang="T14">
                  <a:pos x="T8" y="T9"/>
                </a:cxn>
              </a:cxnLst>
              <a:rect l="T15" t="T16" r="T17" b="T18"/>
              <a:pathLst>
                <a:path w="58" h="64">
                  <a:moveTo>
                    <a:pt x="58" y="0"/>
                  </a:moveTo>
                  <a:lnTo>
                    <a:pt x="19" y="64"/>
                  </a:lnTo>
                  <a:lnTo>
                    <a:pt x="0" y="64"/>
                  </a:lnTo>
                  <a:lnTo>
                    <a:pt x="39" y="0"/>
                  </a:lnTo>
                  <a:lnTo>
                    <a:pt x="58" y="0"/>
                  </a:lnTo>
                  <a:close/>
                </a:path>
              </a:pathLst>
            </a:custGeom>
            <a:solidFill>
              <a:srgbClr val="000000"/>
            </a:solidFill>
            <a:ln w="9525">
              <a:solidFill>
                <a:schemeClr val="tx1"/>
              </a:solidFill>
              <a:round/>
              <a:headEnd/>
              <a:tailEnd/>
            </a:ln>
          </p:spPr>
          <p:txBody>
            <a:bodyPr/>
            <a:lstStyle/>
            <a:p>
              <a:endParaRPr lang="nl-NL"/>
            </a:p>
          </p:txBody>
        </p:sp>
        <p:sp>
          <p:nvSpPr>
            <p:cNvPr id="15732" name="Freeform 366"/>
            <p:cNvSpPr>
              <a:spLocks/>
            </p:cNvSpPr>
            <p:nvPr/>
          </p:nvSpPr>
          <p:spPr bwMode="auto">
            <a:xfrm>
              <a:off x="1113" y="1774"/>
              <a:ext cx="27" cy="42"/>
            </a:xfrm>
            <a:custGeom>
              <a:avLst/>
              <a:gdLst>
                <a:gd name="T0" fmla="*/ 32 w 52"/>
                <a:gd name="T1" fmla="*/ 0 h 65"/>
                <a:gd name="T2" fmla="*/ 11 w 52"/>
                <a:gd name="T3" fmla="*/ 547 h 65"/>
                <a:gd name="T4" fmla="*/ 0 w 52"/>
                <a:gd name="T5" fmla="*/ 547 h 65"/>
                <a:gd name="T6" fmla="*/ 19 w 52"/>
                <a:gd name="T7" fmla="*/ 0 h 65"/>
                <a:gd name="T8" fmla="*/ 32 w 52"/>
                <a:gd name="T9" fmla="*/ 0 h 65"/>
                <a:gd name="T10" fmla="*/ 0 60000 65536"/>
                <a:gd name="T11" fmla="*/ 0 60000 65536"/>
                <a:gd name="T12" fmla="*/ 0 60000 65536"/>
                <a:gd name="T13" fmla="*/ 0 60000 65536"/>
                <a:gd name="T14" fmla="*/ 0 60000 65536"/>
                <a:gd name="T15" fmla="*/ 0 w 52"/>
                <a:gd name="T16" fmla="*/ 0 h 65"/>
                <a:gd name="T17" fmla="*/ 52 w 52"/>
                <a:gd name="T18" fmla="*/ 65 h 65"/>
              </a:gdLst>
              <a:ahLst/>
              <a:cxnLst>
                <a:cxn ang="T10">
                  <a:pos x="T0" y="T1"/>
                </a:cxn>
                <a:cxn ang="T11">
                  <a:pos x="T2" y="T3"/>
                </a:cxn>
                <a:cxn ang="T12">
                  <a:pos x="T4" y="T5"/>
                </a:cxn>
                <a:cxn ang="T13">
                  <a:pos x="T6" y="T7"/>
                </a:cxn>
                <a:cxn ang="T14">
                  <a:pos x="T8" y="T9"/>
                </a:cxn>
              </a:cxnLst>
              <a:rect l="T15" t="T16" r="T17" b="T18"/>
              <a:pathLst>
                <a:path w="52" h="65">
                  <a:moveTo>
                    <a:pt x="52" y="0"/>
                  </a:moveTo>
                  <a:lnTo>
                    <a:pt x="19" y="65"/>
                  </a:lnTo>
                  <a:lnTo>
                    <a:pt x="0" y="65"/>
                  </a:lnTo>
                  <a:lnTo>
                    <a:pt x="32" y="0"/>
                  </a:lnTo>
                  <a:lnTo>
                    <a:pt x="52" y="0"/>
                  </a:lnTo>
                  <a:close/>
                </a:path>
              </a:pathLst>
            </a:custGeom>
            <a:solidFill>
              <a:srgbClr val="000000"/>
            </a:solidFill>
            <a:ln w="9525">
              <a:solidFill>
                <a:schemeClr val="tx1"/>
              </a:solidFill>
              <a:round/>
              <a:headEnd/>
              <a:tailEnd/>
            </a:ln>
          </p:spPr>
          <p:txBody>
            <a:bodyPr/>
            <a:lstStyle/>
            <a:p>
              <a:endParaRPr lang="nl-NL"/>
            </a:p>
          </p:txBody>
        </p:sp>
        <p:sp>
          <p:nvSpPr>
            <p:cNvPr id="15733" name="Freeform 367"/>
            <p:cNvSpPr>
              <a:spLocks/>
            </p:cNvSpPr>
            <p:nvPr/>
          </p:nvSpPr>
          <p:spPr bwMode="auto">
            <a:xfrm>
              <a:off x="1083" y="1842"/>
              <a:ext cx="26" cy="41"/>
            </a:xfrm>
            <a:custGeom>
              <a:avLst/>
              <a:gdLst>
                <a:gd name="T0" fmla="*/ 25 w 51"/>
                <a:gd name="T1" fmla="*/ 0 h 64"/>
                <a:gd name="T2" fmla="*/ 9 w 51"/>
                <a:gd name="T3" fmla="*/ 486 h 64"/>
                <a:gd name="T4" fmla="*/ 0 w 51"/>
                <a:gd name="T5" fmla="*/ 486 h 64"/>
                <a:gd name="T6" fmla="*/ 16 w 51"/>
                <a:gd name="T7" fmla="*/ 0 h 64"/>
                <a:gd name="T8" fmla="*/ 25 w 51"/>
                <a:gd name="T9" fmla="*/ 0 h 64"/>
                <a:gd name="T10" fmla="*/ 0 60000 65536"/>
                <a:gd name="T11" fmla="*/ 0 60000 65536"/>
                <a:gd name="T12" fmla="*/ 0 60000 65536"/>
                <a:gd name="T13" fmla="*/ 0 60000 65536"/>
                <a:gd name="T14" fmla="*/ 0 60000 65536"/>
                <a:gd name="T15" fmla="*/ 0 w 51"/>
                <a:gd name="T16" fmla="*/ 0 h 64"/>
                <a:gd name="T17" fmla="*/ 51 w 51"/>
                <a:gd name="T18" fmla="*/ 64 h 64"/>
              </a:gdLst>
              <a:ahLst/>
              <a:cxnLst>
                <a:cxn ang="T10">
                  <a:pos x="T0" y="T1"/>
                </a:cxn>
                <a:cxn ang="T11">
                  <a:pos x="T2" y="T3"/>
                </a:cxn>
                <a:cxn ang="T12">
                  <a:pos x="T4" y="T5"/>
                </a:cxn>
                <a:cxn ang="T13">
                  <a:pos x="T6" y="T7"/>
                </a:cxn>
                <a:cxn ang="T14">
                  <a:pos x="T8" y="T9"/>
                </a:cxn>
              </a:cxnLst>
              <a:rect l="T15" t="T16" r="T17" b="T18"/>
              <a:pathLst>
                <a:path w="51" h="64">
                  <a:moveTo>
                    <a:pt x="51" y="0"/>
                  </a:moveTo>
                  <a:lnTo>
                    <a:pt x="19" y="64"/>
                  </a:lnTo>
                  <a:lnTo>
                    <a:pt x="0" y="64"/>
                  </a:lnTo>
                  <a:lnTo>
                    <a:pt x="32" y="0"/>
                  </a:lnTo>
                  <a:lnTo>
                    <a:pt x="51" y="0"/>
                  </a:lnTo>
                  <a:close/>
                </a:path>
              </a:pathLst>
            </a:custGeom>
            <a:solidFill>
              <a:srgbClr val="000000"/>
            </a:solidFill>
            <a:ln w="9525">
              <a:solidFill>
                <a:schemeClr val="tx1"/>
              </a:solidFill>
              <a:round/>
              <a:headEnd/>
              <a:tailEnd/>
            </a:ln>
          </p:spPr>
          <p:txBody>
            <a:bodyPr/>
            <a:lstStyle/>
            <a:p>
              <a:endParaRPr lang="nl-NL"/>
            </a:p>
          </p:txBody>
        </p:sp>
        <p:sp>
          <p:nvSpPr>
            <p:cNvPr id="15734" name="Freeform 368"/>
            <p:cNvSpPr>
              <a:spLocks/>
            </p:cNvSpPr>
            <p:nvPr/>
          </p:nvSpPr>
          <p:spPr bwMode="auto">
            <a:xfrm>
              <a:off x="1049" y="1909"/>
              <a:ext cx="30" cy="42"/>
            </a:xfrm>
            <a:custGeom>
              <a:avLst/>
              <a:gdLst>
                <a:gd name="T0" fmla="*/ 34 w 58"/>
                <a:gd name="T1" fmla="*/ 0 h 65"/>
                <a:gd name="T2" fmla="*/ 11 w 58"/>
                <a:gd name="T3" fmla="*/ 547 h 65"/>
                <a:gd name="T4" fmla="*/ 0 w 58"/>
                <a:gd name="T5" fmla="*/ 547 h 65"/>
                <a:gd name="T6" fmla="*/ 23 w 58"/>
                <a:gd name="T7" fmla="*/ 0 h 65"/>
                <a:gd name="T8" fmla="*/ 34 w 58"/>
                <a:gd name="T9" fmla="*/ 0 h 65"/>
                <a:gd name="T10" fmla="*/ 0 60000 65536"/>
                <a:gd name="T11" fmla="*/ 0 60000 65536"/>
                <a:gd name="T12" fmla="*/ 0 60000 65536"/>
                <a:gd name="T13" fmla="*/ 0 60000 65536"/>
                <a:gd name="T14" fmla="*/ 0 60000 65536"/>
                <a:gd name="T15" fmla="*/ 0 w 58"/>
                <a:gd name="T16" fmla="*/ 0 h 65"/>
                <a:gd name="T17" fmla="*/ 58 w 58"/>
                <a:gd name="T18" fmla="*/ 65 h 65"/>
              </a:gdLst>
              <a:ahLst/>
              <a:cxnLst>
                <a:cxn ang="T10">
                  <a:pos x="T0" y="T1"/>
                </a:cxn>
                <a:cxn ang="T11">
                  <a:pos x="T2" y="T3"/>
                </a:cxn>
                <a:cxn ang="T12">
                  <a:pos x="T4" y="T5"/>
                </a:cxn>
                <a:cxn ang="T13">
                  <a:pos x="T6" y="T7"/>
                </a:cxn>
                <a:cxn ang="T14">
                  <a:pos x="T8" y="T9"/>
                </a:cxn>
              </a:cxnLst>
              <a:rect l="T15" t="T16" r="T17" b="T18"/>
              <a:pathLst>
                <a:path w="58" h="65">
                  <a:moveTo>
                    <a:pt x="58" y="0"/>
                  </a:moveTo>
                  <a:lnTo>
                    <a:pt x="19" y="65"/>
                  </a:lnTo>
                  <a:lnTo>
                    <a:pt x="0" y="65"/>
                  </a:lnTo>
                  <a:lnTo>
                    <a:pt x="39" y="0"/>
                  </a:lnTo>
                  <a:lnTo>
                    <a:pt x="58" y="0"/>
                  </a:lnTo>
                  <a:close/>
                </a:path>
              </a:pathLst>
            </a:custGeom>
            <a:solidFill>
              <a:srgbClr val="000000"/>
            </a:solidFill>
            <a:ln w="9525">
              <a:solidFill>
                <a:schemeClr val="tx1"/>
              </a:solidFill>
              <a:round/>
              <a:headEnd/>
              <a:tailEnd/>
            </a:ln>
          </p:spPr>
          <p:txBody>
            <a:bodyPr/>
            <a:lstStyle/>
            <a:p>
              <a:endParaRPr lang="nl-NL"/>
            </a:p>
          </p:txBody>
        </p:sp>
        <p:sp>
          <p:nvSpPr>
            <p:cNvPr id="15735" name="Freeform 369"/>
            <p:cNvSpPr>
              <a:spLocks/>
            </p:cNvSpPr>
            <p:nvPr/>
          </p:nvSpPr>
          <p:spPr bwMode="auto">
            <a:xfrm>
              <a:off x="1018" y="1975"/>
              <a:ext cx="31" cy="43"/>
            </a:xfrm>
            <a:custGeom>
              <a:avLst/>
              <a:gdLst>
                <a:gd name="T0" fmla="*/ 50 w 58"/>
                <a:gd name="T1" fmla="*/ 0 h 65"/>
                <a:gd name="T2" fmla="*/ 16 w 58"/>
                <a:gd name="T3" fmla="*/ 725 h 65"/>
                <a:gd name="T4" fmla="*/ 0 w 58"/>
                <a:gd name="T5" fmla="*/ 725 h 65"/>
                <a:gd name="T6" fmla="*/ 33 w 58"/>
                <a:gd name="T7" fmla="*/ 0 h 65"/>
                <a:gd name="T8" fmla="*/ 50 w 58"/>
                <a:gd name="T9" fmla="*/ 0 h 65"/>
                <a:gd name="T10" fmla="*/ 0 60000 65536"/>
                <a:gd name="T11" fmla="*/ 0 60000 65536"/>
                <a:gd name="T12" fmla="*/ 0 60000 65536"/>
                <a:gd name="T13" fmla="*/ 0 60000 65536"/>
                <a:gd name="T14" fmla="*/ 0 60000 65536"/>
                <a:gd name="T15" fmla="*/ 0 w 58"/>
                <a:gd name="T16" fmla="*/ 0 h 65"/>
                <a:gd name="T17" fmla="*/ 58 w 58"/>
                <a:gd name="T18" fmla="*/ 65 h 65"/>
              </a:gdLst>
              <a:ahLst/>
              <a:cxnLst>
                <a:cxn ang="T10">
                  <a:pos x="T0" y="T1"/>
                </a:cxn>
                <a:cxn ang="T11">
                  <a:pos x="T2" y="T3"/>
                </a:cxn>
                <a:cxn ang="T12">
                  <a:pos x="T4" y="T5"/>
                </a:cxn>
                <a:cxn ang="T13">
                  <a:pos x="T6" y="T7"/>
                </a:cxn>
                <a:cxn ang="T14">
                  <a:pos x="T8" y="T9"/>
                </a:cxn>
              </a:cxnLst>
              <a:rect l="T15" t="T16" r="T17" b="T18"/>
              <a:pathLst>
                <a:path w="58" h="65">
                  <a:moveTo>
                    <a:pt x="58" y="0"/>
                  </a:moveTo>
                  <a:lnTo>
                    <a:pt x="19" y="65"/>
                  </a:lnTo>
                  <a:lnTo>
                    <a:pt x="0" y="65"/>
                  </a:lnTo>
                  <a:lnTo>
                    <a:pt x="38" y="0"/>
                  </a:lnTo>
                  <a:lnTo>
                    <a:pt x="58" y="0"/>
                  </a:lnTo>
                  <a:close/>
                </a:path>
              </a:pathLst>
            </a:custGeom>
            <a:solidFill>
              <a:srgbClr val="000000"/>
            </a:solidFill>
            <a:ln w="9525">
              <a:solidFill>
                <a:schemeClr val="tx1"/>
              </a:solidFill>
              <a:round/>
              <a:headEnd/>
              <a:tailEnd/>
            </a:ln>
          </p:spPr>
          <p:txBody>
            <a:bodyPr/>
            <a:lstStyle/>
            <a:p>
              <a:endParaRPr lang="nl-NL"/>
            </a:p>
          </p:txBody>
        </p:sp>
        <p:sp>
          <p:nvSpPr>
            <p:cNvPr id="15736" name="Freeform 370"/>
            <p:cNvSpPr>
              <a:spLocks/>
            </p:cNvSpPr>
            <p:nvPr/>
          </p:nvSpPr>
          <p:spPr bwMode="auto">
            <a:xfrm>
              <a:off x="987" y="2043"/>
              <a:ext cx="31" cy="42"/>
            </a:xfrm>
            <a:custGeom>
              <a:avLst/>
              <a:gdLst>
                <a:gd name="T0" fmla="*/ 42 w 59"/>
                <a:gd name="T1" fmla="*/ 0 h 64"/>
                <a:gd name="T2" fmla="*/ 14 w 59"/>
                <a:gd name="T3" fmla="*/ 648 h 64"/>
                <a:gd name="T4" fmla="*/ 0 w 59"/>
                <a:gd name="T5" fmla="*/ 648 h 64"/>
                <a:gd name="T6" fmla="*/ 27 w 59"/>
                <a:gd name="T7" fmla="*/ 0 h 64"/>
                <a:gd name="T8" fmla="*/ 42 w 59"/>
                <a:gd name="T9" fmla="*/ 0 h 64"/>
                <a:gd name="T10" fmla="*/ 0 60000 65536"/>
                <a:gd name="T11" fmla="*/ 0 60000 65536"/>
                <a:gd name="T12" fmla="*/ 0 60000 65536"/>
                <a:gd name="T13" fmla="*/ 0 60000 65536"/>
                <a:gd name="T14" fmla="*/ 0 60000 65536"/>
                <a:gd name="T15" fmla="*/ 0 w 59"/>
                <a:gd name="T16" fmla="*/ 0 h 64"/>
                <a:gd name="T17" fmla="*/ 59 w 59"/>
                <a:gd name="T18" fmla="*/ 64 h 64"/>
              </a:gdLst>
              <a:ahLst/>
              <a:cxnLst>
                <a:cxn ang="T10">
                  <a:pos x="T0" y="T1"/>
                </a:cxn>
                <a:cxn ang="T11">
                  <a:pos x="T2" y="T3"/>
                </a:cxn>
                <a:cxn ang="T12">
                  <a:pos x="T4" y="T5"/>
                </a:cxn>
                <a:cxn ang="T13">
                  <a:pos x="T6" y="T7"/>
                </a:cxn>
                <a:cxn ang="T14">
                  <a:pos x="T8" y="T9"/>
                </a:cxn>
              </a:cxnLst>
              <a:rect l="T15" t="T16" r="T17" b="T18"/>
              <a:pathLst>
                <a:path w="59" h="64">
                  <a:moveTo>
                    <a:pt x="59" y="0"/>
                  </a:moveTo>
                  <a:lnTo>
                    <a:pt x="20" y="64"/>
                  </a:lnTo>
                  <a:lnTo>
                    <a:pt x="0" y="64"/>
                  </a:lnTo>
                  <a:lnTo>
                    <a:pt x="39" y="0"/>
                  </a:lnTo>
                  <a:lnTo>
                    <a:pt x="59" y="0"/>
                  </a:lnTo>
                  <a:close/>
                </a:path>
              </a:pathLst>
            </a:custGeom>
            <a:solidFill>
              <a:srgbClr val="000000"/>
            </a:solidFill>
            <a:ln w="9525">
              <a:solidFill>
                <a:schemeClr val="tx1"/>
              </a:solidFill>
              <a:round/>
              <a:headEnd/>
              <a:tailEnd/>
            </a:ln>
          </p:spPr>
          <p:txBody>
            <a:bodyPr/>
            <a:lstStyle/>
            <a:p>
              <a:endParaRPr lang="nl-NL"/>
            </a:p>
          </p:txBody>
        </p:sp>
        <p:sp>
          <p:nvSpPr>
            <p:cNvPr id="15737" name="Freeform 371"/>
            <p:cNvSpPr>
              <a:spLocks/>
            </p:cNvSpPr>
            <p:nvPr/>
          </p:nvSpPr>
          <p:spPr bwMode="auto">
            <a:xfrm>
              <a:off x="957" y="2110"/>
              <a:ext cx="30" cy="42"/>
            </a:xfrm>
            <a:custGeom>
              <a:avLst/>
              <a:gdLst>
                <a:gd name="T0" fmla="*/ 34 w 58"/>
                <a:gd name="T1" fmla="*/ 0 h 65"/>
                <a:gd name="T2" fmla="*/ 11 w 58"/>
                <a:gd name="T3" fmla="*/ 547 h 65"/>
                <a:gd name="T4" fmla="*/ 0 w 58"/>
                <a:gd name="T5" fmla="*/ 547 h 65"/>
                <a:gd name="T6" fmla="*/ 23 w 58"/>
                <a:gd name="T7" fmla="*/ 0 h 65"/>
                <a:gd name="T8" fmla="*/ 34 w 58"/>
                <a:gd name="T9" fmla="*/ 0 h 65"/>
                <a:gd name="T10" fmla="*/ 0 60000 65536"/>
                <a:gd name="T11" fmla="*/ 0 60000 65536"/>
                <a:gd name="T12" fmla="*/ 0 60000 65536"/>
                <a:gd name="T13" fmla="*/ 0 60000 65536"/>
                <a:gd name="T14" fmla="*/ 0 60000 65536"/>
                <a:gd name="T15" fmla="*/ 0 w 58"/>
                <a:gd name="T16" fmla="*/ 0 h 65"/>
                <a:gd name="T17" fmla="*/ 58 w 58"/>
                <a:gd name="T18" fmla="*/ 65 h 65"/>
              </a:gdLst>
              <a:ahLst/>
              <a:cxnLst>
                <a:cxn ang="T10">
                  <a:pos x="T0" y="T1"/>
                </a:cxn>
                <a:cxn ang="T11">
                  <a:pos x="T2" y="T3"/>
                </a:cxn>
                <a:cxn ang="T12">
                  <a:pos x="T4" y="T5"/>
                </a:cxn>
                <a:cxn ang="T13">
                  <a:pos x="T6" y="T7"/>
                </a:cxn>
                <a:cxn ang="T14">
                  <a:pos x="T8" y="T9"/>
                </a:cxn>
              </a:cxnLst>
              <a:rect l="T15" t="T16" r="T17" b="T18"/>
              <a:pathLst>
                <a:path w="58" h="65">
                  <a:moveTo>
                    <a:pt x="58" y="0"/>
                  </a:moveTo>
                  <a:lnTo>
                    <a:pt x="20" y="65"/>
                  </a:lnTo>
                  <a:lnTo>
                    <a:pt x="0" y="65"/>
                  </a:lnTo>
                  <a:lnTo>
                    <a:pt x="39" y="0"/>
                  </a:lnTo>
                  <a:lnTo>
                    <a:pt x="58" y="0"/>
                  </a:lnTo>
                  <a:close/>
                </a:path>
              </a:pathLst>
            </a:custGeom>
            <a:solidFill>
              <a:srgbClr val="000000"/>
            </a:solidFill>
            <a:ln w="9525">
              <a:solidFill>
                <a:schemeClr val="tx1"/>
              </a:solidFill>
              <a:round/>
              <a:headEnd/>
              <a:tailEnd/>
            </a:ln>
          </p:spPr>
          <p:txBody>
            <a:bodyPr/>
            <a:lstStyle/>
            <a:p>
              <a:endParaRPr lang="nl-NL"/>
            </a:p>
          </p:txBody>
        </p:sp>
        <p:sp>
          <p:nvSpPr>
            <p:cNvPr id="15738" name="Freeform 372"/>
            <p:cNvSpPr>
              <a:spLocks/>
            </p:cNvSpPr>
            <p:nvPr/>
          </p:nvSpPr>
          <p:spPr bwMode="auto">
            <a:xfrm>
              <a:off x="927" y="2178"/>
              <a:ext cx="30" cy="41"/>
            </a:xfrm>
            <a:custGeom>
              <a:avLst/>
              <a:gdLst>
                <a:gd name="T0" fmla="*/ 34 w 58"/>
                <a:gd name="T1" fmla="*/ 0 h 64"/>
                <a:gd name="T2" fmla="*/ 11 w 58"/>
                <a:gd name="T3" fmla="*/ 486 h 64"/>
                <a:gd name="T4" fmla="*/ 0 w 58"/>
                <a:gd name="T5" fmla="*/ 486 h 64"/>
                <a:gd name="T6" fmla="*/ 23 w 58"/>
                <a:gd name="T7" fmla="*/ 0 h 64"/>
                <a:gd name="T8" fmla="*/ 34 w 58"/>
                <a:gd name="T9" fmla="*/ 0 h 64"/>
                <a:gd name="T10" fmla="*/ 0 60000 65536"/>
                <a:gd name="T11" fmla="*/ 0 60000 65536"/>
                <a:gd name="T12" fmla="*/ 0 60000 65536"/>
                <a:gd name="T13" fmla="*/ 0 60000 65536"/>
                <a:gd name="T14" fmla="*/ 0 60000 65536"/>
                <a:gd name="T15" fmla="*/ 0 w 58"/>
                <a:gd name="T16" fmla="*/ 0 h 64"/>
                <a:gd name="T17" fmla="*/ 58 w 58"/>
                <a:gd name="T18" fmla="*/ 64 h 64"/>
              </a:gdLst>
              <a:ahLst/>
              <a:cxnLst>
                <a:cxn ang="T10">
                  <a:pos x="T0" y="T1"/>
                </a:cxn>
                <a:cxn ang="T11">
                  <a:pos x="T2" y="T3"/>
                </a:cxn>
                <a:cxn ang="T12">
                  <a:pos x="T4" y="T5"/>
                </a:cxn>
                <a:cxn ang="T13">
                  <a:pos x="T6" y="T7"/>
                </a:cxn>
                <a:cxn ang="T14">
                  <a:pos x="T8" y="T9"/>
                </a:cxn>
              </a:cxnLst>
              <a:rect l="T15" t="T16" r="T17" b="T18"/>
              <a:pathLst>
                <a:path w="58" h="64">
                  <a:moveTo>
                    <a:pt x="58" y="0"/>
                  </a:moveTo>
                  <a:lnTo>
                    <a:pt x="19" y="64"/>
                  </a:lnTo>
                  <a:lnTo>
                    <a:pt x="0" y="64"/>
                  </a:lnTo>
                  <a:lnTo>
                    <a:pt x="39" y="0"/>
                  </a:lnTo>
                  <a:lnTo>
                    <a:pt x="58" y="0"/>
                  </a:lnTo>
                  <a:close/>
                </a:path>
              </a:pathLst>
            </a:custGeom>
            <a:solidFill>
              <a:srgbClr val="000000"/>
            </a:solidFill>
            <a:ln w="9525">
              <a:solidFill>
                <a:schemeClr val="tx1"/>
              </a:solidFill>
              <a:round/>
              <a:headEnd/>
              <a:tailEnd/>
            </a:ln>
          </p:spPr>
          <p:txBody>
            <a:bodyPr/>
            <a:lstStyle/>
            <a:p>
              <a:endParaRPr lang="nl-NL"/>
            </a:p>
          </p:txBody>
        </p:sp>
        <p:sp>
          <p:nvSpPr>
            <p:cNvPr id="15739" name="Freeform 373"/>
            <p:cNvSpPr>
              <a:spLocks/>
            </p:cNvSpPr>
            <p:nvPr/>
          </p:nvSpPr>
          <p:spPr bwMode="auto">
            <a:xfrm>
              <a:off x="2899" y="1030"/>
              <a:ext cx="21" cy="47"/>
            </a:xfrm>
            <a:custGeom>
              <a:avLst/>
              <a:gdLst>
                <a:gd name="T0" fmla="*/ 18 w 39"/>
                <a:gd name="T1" fmla="*/ 0 h 71"/>
                <a:gd name="T2" fmla="*/ 37 w 39"/>
                <a:gd name="T3" fmla="*/ 798 h 71"/>
                <a:gd name="T4" fmla="*/ 18 w 39"/>
                <a:gd name="T5" fmla="*/ 798 h 71"/>
                <a:gd name="T6" fmla="*/ 0 w 39"/>
                <a:gd name="T7" fmla="*/ 0 h 71"/>
                <a:gd name="T8" fmla="*/ 18 w 39"/>
                <a:gd name="T9" fmla="*/ 0 h 71"/>
                <a:gd name="T10" fmla="*/ 0 60000 65536"/>
                <a:gd name="T11" fmla="*/ 0 60000 65536"/>
                <a:gd name="T12" fmla="*/ 0 60000 65536"/>
                <a:gd name="T13" fmla="*/ 0 60000 65536"/>
                <a:gd name="T14" fmla="*/ 0 60000 65536"/>
                <a:gd name="T15" fmla="*/ 0 w 39"/>
                <a:gd name="T16" fmla="*/ 0 h 71"/>
                <a:gd name="T17" fmla="*/ 39 w 39"/>
                <a:gd name="T18" fmla="*/ 71 h 71"/>
              </a:gdLst>
              <a:ahLst/>
              <a:cxnLst>
                <a:cxn ang="T10">
                  <a:pos x="T0" y="T1"/>
                </a:cxn>
                <a:cxn ang="T11">
                  <a:pos x="T2" y="T3"/>
                </a:cxn>
                <a:cxn ang="T12">
                  <a:pos x="T4" y="T5"/>
                </a:cxn>
                <a:cxn ang="T13">
                  <a:pos x="T6" y="T7"/>
                </a:cxn>
                <a:cxn ang="T14">
                  <a:pos x="T8" y="T9"/>
                </a:cxn>
              </a:cxnLst>
              <a:rect l="T15" t="T16" r="T17" b="T18"/>
              <a:pathLst>
                <a:path w="39" h="71">
                  <a:moveTo>
                    <a:pt x="19" y="0"/>
                  </a:moveTo>
                  <a:lnTo>
                    <a:pt x="39" y="71"/>
                  </a:lnTo>
                  <a:lnTo>
                    <a:pt x="19" y="71"/>
                  </a:lnTo>
                  <a:lnTo>
                    <a:pt x="0" y="0"/>
                  </a:lnTo>
                  <a:lnTo>
                    <a:pt x="19" y="0"/>
                  </a:lnTo>
                  <a:close/>
                </a:path>
              </a:pathLst>
            </a:custGeom>
            <a:solidFill>
              <a:srgbClr val="000000"/>
            </a:solidFill>
            <a:ln w="9525">
              <a:solidFill>
                <a:schemeClr val="tx1"/>
              </a:solidFill>
              <a:round/>
              <a:headEnd/>
              <a:tailEnd/>
            </a:ln>
          </p:spPr>
          <p:txBody>
            <a:bodyPr/>
            <a:lstStyle/>
            <a:p>
              <a:endParaRPr lang="nl-NL"/>
            </a:p>
          </p:txBody>
        </p:sp>
        <p:sp>
          <p:nvSpPr>
            <p:cNvPr id="15740" name="Freeform 374"/>
            <p:cNvSpPr>
              <a:spLocks/>
            </p:cNvSpPr>
            <p:nvPr/>
          </p:nvSpPr>
          <p:spPr bwMode="auto">
            <a:xfrm>
              <a:off x="2920" y="1106"/>
              <a:ext cx="20" cy="47"/>
            </a:xfrm>
            <a:custGeom>
              <a:avLst/>
              <a:gdLst>
                <a:gd name="T0" fmla="*/ 10 w 39"/>
                <a:gd name="T1" fmla="*/ 0 h 72"/>
                <a:gd name="T2" fmla="*/ 21 w 39"/>
                <a:gd name="T3" fmla="*/ 684 h 72"/>
                <a:gd name="T4" fmla="*/ 10 w 39"/>
                <a:gd name="T5" fmla="*/ 684 h 72"/>
                <a:gd name="T6" fmla="*/ 0 w 39"/>
                <a:gd name="T7" fmla="*/ 0 h 72"/>
                <a:gd name="T8" fmla="*/ 10 w 39"/>
                <a:gd name="T9" fmla="*/ 0 h 72"/>
                <a:gd name="T10" fmla="*/ 0 60000 65536"/>
                <a:gd name="T11" fmla="*/ 0 60000 65536"/>
                <a:gd name="T12" fmla="*/ 0 60000 65536"/>
                <a:gd name="T13" fmla="*/ 0 60000 65536"/>
                <a:gd name="T14" fmla="*/ 0 60000 65536"/>
                <a:gd name="T15" fmla="*/ 0 w 39"/>
                <a:gd name="T16" fmla="*/ 0 h 72"/>
                <a:gd name="T17" fmla="*/ 39 w 39"/>
                <a:gd name="T18" fmla="*/ 72 h 72"/>
              </a:gdLst>
              <a:ahLst/>
              <a:cxnLst>
                <a:cxn ang="T10">
                  <a:pos x="T0" y="T1"/>
                </a:cxn>
                <a:cxn ang="T11">
                  <a:pos x="T2" y="T3"/>
                </a:cxn>
                <a:cxn ang="T12">
                  <a:pos x="T4" y="T5"/>
                </a:cxn>
                <a:cxn ang="T13">
                  <a:pos x="T6" y="T7"/>
                </a:cxn>
                <a:cxn ang="T14">
                  <a:pos x="T8" y="T9"/>
                </a:cxn>
              </a:cxnLst>
              <a:rect l="T15" t="T16" r="T17" b="T18"/>
              <a:pathLst>
                <a:path w="39" h="72">
                  <a:moveTo>
                    <a:pt x="19" y="0"/>
                  </a:moveTo>
                  <a:lnTo>
                    <a:pt x="39" y="72"/>
                  </a:lnTo>
                  <a:lnTo>
                    <a:pt x="19" y="72"/>
                  </a:lnTo>
                  <a:lnTo>
                    <a:pt x="0" y="0"/>
                  </a:lnTo>
                  <a:lnTo>
                    <a:pt x="19" y="0"/>
                  </a:lnTo>
                  <a:close/>
                </a:path>
              </a:pathLst>
            </a:custGeom>
            <a:solidFill>
              <a:srgbClr val="000000"/>
            </a:solidFill>
            <a:ln w="9525">
              <a:solidFill>
                <a:schemeClr val="tx1"/>
              </a:solidFill>
              <a:round/>
              <a:headEnd/>
              <a:tailEnd/>
            </a:ln>
          </p:spPr>
          <p:txBody>
            <a:bodyPr/>
            <a:lstStyle/>
            <a:p>
              <a:endParaRPr lang="nl-NL"/>
            </a:p>
          </p:txBody>
        </p:sp>
        <p:sp>
          <p:nvSpPr>
            <p:cNvPr id="15741" name="Freeform 375"/>
            <p:cNvSpPr>
              <a:spLocks/>
            </p:cNvSpPr>
            <p:nvPr/>
          </p:nvSpPr>
          <p:spPr bwMode="auto">
            <a:xfrm>
              <a:off x="2936" y="1182"/>
              <a:ext cx="24" cy="46"/>
            </a:xfrm>
            <a:custGeom>
              <a:avLst/>
              <a:gdLst>
                <a:gd name="T0" fmla="*/ 16 w 45"/>
                <a:gd name="T1" fmla="*/ 0 h 71"/>
                <a:gd name="T2" fmla="*/ 38 w 45"/>
                <a:gd name="T3" fmla="*/ 617 h 71"/>
                <a:gd name="T4" fmla="*/ 22 w 45"/>
                <a:gd name="T5" fmla="*/ 617 h 71"/>
                <a:gd name="T6" fmla="*/ 0 w 45"/>
                <a:gd name="T7" fmla="*/ 0 h 71"/>
                <a:gd name="T8" fmla="*/ 16 w 45"/>
                <a:gd name="T9" fmla="*/ 0 h 71"/>
                <a:gd name="T10" fmla="*/ 0 60000 65536"/>
                <a:gd name="T11" fmla="*/ 0 60000 65536"/>
                <a:gd name="T12" fmla="*/ 0 60000 65536"/>
                <a:gd name="T13" fmla="*/ 0 60000 65536"/>
                <a:gd name="T14" fmla="*/ 0 60000 65536"/>
                <a:gd name="T15" fmla="*/ 0 w 45"/>
                <a:gd name="T16" fmla="*/ 0 h 71"/>
                <a:gd name="T17" fmla="*/ 45 w 45"/>
                <a:gd name="T18" fmla="*/ 71 h 71"/>
              </a:gdLst>
              <a:ahLst/>
              <a:cxnLst>
                <a:cxn ang="T10">
                  <a:pos x="T0" y="T1"/>
                </a:cxn>
                <a:cxn ang="T11">
                  <a:pos x="T2" y="T3"/>
                </a:cxn>
                <a:cxn ang="T12">
                  <a:pos x="T4" y="T5"/>
                </a:cxn>
                <a:cxn ang="T13">
                  <a:pos x="T6" y="T7"/>
                </a:cxn>
                <a:cxn ang="T14">
                  <a:pos x="T8" y="T9"/>
                </a:cxn>
              </a:cxnLst>
              <a:rect l="T15" t="T16" r="T17" b="T18"/>
              <a:pathLst>
                <a:path w="45" h="71">
                  <a:moveTo>
                    <a:pt x="19" y="0"/>
                  </a:moveTo>
                  <a:lnTo>
                    <a:pt x="45" y="71"/>
                  </a:lnTo>
                  <a:lnTo>
                    <a:pt x="26" y="71"/>
                  </a:lnTo>
                  <a:lnTo>
                    <a:pt x="0" y="0"/>
                  </a:lnTo>
                  <a:lnTo>
                    <a:pt x="19" y="0"/>
                  </a:lnTo>
                  <a:close/>
                </a:path>
              </a:pathLst>
            </a:custGeom>
            <a:solidFill>
              <a:srgbClr val="000000"/>
            </a:solidFill>
            <a:ln w="9525">
              <a:solidFill>
                <a:schemeClr val="tx1"/>
              </a:solidFill>
              <a:round/>
              <a:headEnd/>
              <a:tailEnd/>
            </a:ln>
          </p:spPr>
          <p:txBody>
            <a:bodyPr/>
            <a:lstStyle/>
            <a:p>
              <a:endParaRPr lang="nl-NL"/>
            </a:p>
          </p:txBody>
        </p:sp>
        <p:sp>
          <p:nvSpPr>
            <p:cNvPr id="15742" name="Freeform 376"/>
            <p:cNvSpPr>
              <a:spLocks/>
            </p:cNvSpPr>
            <p:nvPr/>
          </p:nvSpPr>
          <p:spPr bwMode="auto">
            <a:xfrm>
              <a:off x="2957" y="1257"/>
              <a:ext cx="24" cy="46"/>
            </a:xfrm>
            <a:custGeom>
              <a:avLst/>
              <a:gdLst>
                <a:gd name="T0" fmla="*/ 16 w 45"/>
                <a:gd name="T1" fmla="*/ 0 h 71"/>
                <a:gd name="T2" fmla="*/ 38 w 45"/>
                <a:gd name="T3" fmla="*/ 617 h 71"/>
                <a:gd name="T4" fmla="*/ 22 w 45"/>
                <a:gd name="T5" fmla="*/ 617 h 71"/>
                <a:gd name="T6" fmla="*/ 0 w 45"/>
                <a:gd name="T7" fmla="*/ 0 h 71"/>
                <a:gd name="T8" fmla="*/ 16 w 45"/>
                <a:gd name="T9" fmla="*/ 0 h 71"/>
                <a:gd name="T10" fmla="*/ 0 60000 65536"/>
                <a:gd name="T11" fmla="*/ 0 60000 65536"/>
                <a:gd name="T12" fmla="*/ 0 60000 65536"/>
                <a:gd name="T13" fmla="*/ 0 60000 65536"/>
                <a:gd name="T14" fmla="*/ 0 60000 65536"/>
                <a:gd name="T15" fmla="*/ 0 w 45"/>
                <a:gd name="T16" fmla="*/ 0 h 71"/>
                <a:gd name="T17" fmla="*/ 45 w 45"/>
                <a:gd name="T18" fmla="*/ 71 h 71"/>
              </a:gdLst>
              <a:ahLst/>
              <a:cxnLst>
                <a:cxn ang="T10">
                  <a:pos x="T0" y="T1"/>
                </a:cxn>
                <a:cxn ang="T11">
                  <a:pos x="T2" y="T3"/>
                </a:cxn>
                <a:cxn ang="T12">
                  <a:pos x="T4" y="T5"/>
                </a:cxn>
                <a:cxn ang="T13">
                  <a:pos x="T6" y="T7"/>
                </a:cxn>
                <a:cxn ang="T14">
                  <a:pos x="T8" y="T9"/>
                </a:cxn>
              </a:cxnLst>
              <a:rect l="T15" t="T16" r="T17" b="T18"/>
              <a:pathLst>
                <a:path w="45" h="71">
                  <a:moveTo>
                    <a:pt x="19" y="0"/>
                  </a:moveTo>
                  <a:lnTo>
                    <a:pt x="45" y="71"/>
                  </a:lnTo>
                  <a:lnTo>
                    <a:pt x="26" y="71"/>
                  </a:lnTo>
                  <a:lnTo>
                    <a:pt x="0" y="0"/>
                  </a:lnTo>
                  <a:lnTo>
                    <a:pt x="19" y="0"/>
                  </a:lnTo>
                  <a:close/>
                </a:path>
              </a:pathLst>
            </a:custGeom>
            <a:solidFill>
              <a:srgbClr val="000000"/>
            </a:solidFill>
            <a:ln w="9525">
              <a:solidFill>
                <a:schemeClr val="tx1"/>
              </a:solidFill>
              <a:round/>
              <a:headEnd/>
              <a:tailEnd/>
            </a:ln>
          </p:spPr>
          <p:txBody>
            <a:bodyPr/>
            <a:lstStyle/>
            <a:p>
              <a:endParaRPr lang="nl-NL"/>
            </a:p>
          </p:txBody>
        </p:sp>
        <p:sp>
          <p:nvSpPr>
            <p:cNvPr id="15743" name="Freeform 377"/>
            <p:cNvSpPr>
              <a:spLocks/>
            </p:cNvSpPr>
            <p:nvPr/>
          </p:nvSpPr>
          <p:spPr bwMode="auto">
            <a:xfrm>
              <a:off x="2977" y="1333"/>
              <a:ext cx="20" cy="46"/>
            </a:xfrm>
            <a:custGeom>
              <a:avLst/>
              <a:gdLst>
                <a:gd name="T0" fmla="*/ 14 w 38"/>
                <a:gd name="T1" fmla="*/ 0 h 72"/>
                <a:gd name="T2" fmla="*/ 27 w 38"/>
                <a:gd name="T3" fmla="*/ 528 h 72"/>
                <a:gd name="T4" fmla="*/ 14 w 38"/>
                <a:gd name="T5" fmla="*/ 528 h 72"/>
                <a:gd name="T6" fmla="*/ 0 w 38"/>
                <a:gd name="T7" fmla="*/ 0 h 72"/>
                <a:gd name="T8" fmla="*/ 14 w 38"/>
                <a:gd name="T9" fmla="*/ 0 h 72"/>
                <a:gd name="T10" fmla="*/ 0 60000 65536"/>
                <a:gd name="T11" fmla="*/ 0 60000 65536"/>
                <a:gd name="T12" fmla="*/ 0 60000 65536"/>
                <a:gd name="T13" fmla="*/ 0 60000 65536"/>
                <a:gd name="T14" fmla="*/ 0 60000 65536"/>
                <a:gd name="T15" fmla="*/ 0 w 38"/>
                <a:gd name="T16" fmla="*/ 0 h 72"/>
                <a:gd name="T17" fmla="*/ 38 w 38"/>
                <a:gd name="T18" fmla="*/ 72 h 72"/>
              </a:gdLst>
              <a:ahLst/>
              <a:cxnLst>
                <a:cxn ang="T10">
                  <a:pos x="T0" y="T1"/>
                </a:cxn>
                <a:cxn ang="T11">
                  <a:pos x="T2" y="T3"/>
                </a:cxn>
                <a:cxn ang="T12">
                  <a:pos x="T4" y="T5"/>
                </a:cxn>
                <a:cxn ang="T13">
                  <a:pos x="T6" y="T7"/>
                </a:cxn>
                <a:cxn ang="T14">
                  <a:pos x="T8" y="T9"/>
                </a:cxn>
              </a:cxnLst>
              <a:rect l="T15" t="T16" r="T17" b="T18"/>
              <a:pathLst>
                <a:path w="38" h="72">
                  <a:moveTo>
                    <a:pt x="19" y="0"/>
                  </a:moveTo>
                  <a:lnTo>
                    <a:pt x="38" y="72"/>
                  </a:lnTo>
                  <a:lnTo>
                    <a:pt x="19" y="72"/>
                  </a:lnTo>
                  <a:lnTo>
                    <a:pt x="0" y="0"/>
                  </a:lnTo>
                  <a:lnTo>
                    <a:pt x="19" y="0"/>
                  </a:lnTo>
                  <a:close/>
                </a:path>
              </a:pathLst>
            </a:custGeom>
            <a:solidFill>
              <a:srgbClr val="000000"/>
            </a:solidFill>
            <a:ln w="9525">
              <a:solidFill>
                <a:schemeClr val="tx1"/>
              </a:solidFill>
              <a:round/>
              <a:headEnd/>
              <a:tailEnd/>
            </a:ln>
          </p:spPr>
          <p:txBody>
            <a:bodyPr/>
            <a:lstStyle/>
            <a:p>
              <a:endParaRPr lang="nl-NL"/>
            </a:p>
          </p:txBody>
        </p:sp>
        <p:sp>
          <p:nvSpPr>
            <p:cNvPr id="15744" name="Freeform 378"/>
            <p:cNvSpPr>
              <a:spLocks/>
            </p:cNvSpPr>
            <p:nvPr/>
          </p:nvSpPr>
          <p:spPr bwMode="auto">
            <a:xfrm>
              <a:off x="2994" y="1409"/>
              <a:ext cx="24" cy="46"/>
            </a:xfrm>
            <a:custGeom>
              <a:avLst/>
              <a:gdLst>
                <a:gd name="T0" fmla="*/ 16 w 45"/>
                <a:gd name="T1" fmla="*/ 0 h 71"/>
                <a:gd name="T2" fmla="*/ 38 w 45"/>
                <a:gd name="T3" fmla="*/ 617 h 71"/>
                <a:gd name="T4" fmla="*/ 22 w 45"/>
                <a:gd name="T5" fmla="*/ 617 h 71"/>
                <a:gd name="T6" fmla="*/ 0 w 45"/>
                <a:gd name="T7" fmla="*/ 0 h 71"/>
                <a:gd name="T8" fmla="*/ 16 w 45"/>
                <a:gd name="T9" fmla="*/ 0 h 71"/>
                <a:gd name="T10" fmla="*/ 0 60000 65536"/>
                <a:gd name="T11" fmla="*/ 0 60000 65536"/>
                <a:gd name="T12" fmla="*/ 0 60000 65536"/>
                <a:gd name="T13" fmla="*/ 0 60000 65536"/>
                <a:gd name="T14" fmla="*/ 0 60000 65536"/>
                <a:gd name="T15" fmla="*/ 0 w 45"/>
                <a:gd name="T16" fmla="*/ 0 h 71"/>
                <a:gd name="T17" fmla="*/ 45 w 45"/>
                <a:gd name="T18" fmla="*/ 71 h 71"/>
              </a:gdLst>
              <a:ahLst/>
              <a:cxnLst>
                <a:cxn ang="T10">
                  <a:pos x="T0" y="T1"/>
                </a:cxn>
                <a:cxn ang="T11">
                  <a:pos x="T2" y="T3"/>
                </a:cxn>
                <a:cxn ang="T12">
                  <a:pos x="T4" y="T5"/>
                </a:cxn>
                <a:cxn ang="T13">
                  <a:pos x="T6" y="T7"/>
                </a:cxn>
                <a:cxn ang="T14">
                  <a:pos x="T8" y="T9"/>
                </a:cxn>
              </a:cxnLst>
              <a:rect l="T15" t="T16" r="T17" b="T18"/>
              <a:pathLst>
                <a:path w="45" h="71">
                  <a:moveTo>
                    <a:pt x="19" y="0"/>
                  </a:moveTo>
                  <a:lnTo>
                    <a:pt x="45" y="71"/>
                  </a:lnTo>
                  <a:lnTo>
                    <a:pt x="26" y="71"/>
                  </a:lnTo>
                  <a:lnTo>
                    <a:pt x="0" y="0"/>
                  </a:lnTo>
                  <a:lnTo>
                    <a:pt x="19" y="0"/>
                  </a:lnTo>
                  <a:close/>
                </a:path>
              </a:pathLst>
            </a:custGeom>
            <a:solidFill>
              <a:srgbClr val="000000"/>
            </a:solidFill>
            <a:ln w="9525">
              <a:solidFill>
                <a:schemeClr val="tx1"/>
              </a:solidFill>
              <a:round/>
              <a:headEnd/>
              <a:tailEnd/>
            </a:ln>
          </p:spPr>
          <p:txBody>
            <a:bodyPr/>
            <a:lstStyle/>
            <a:p>
              <a:endParaRPr lang="nl-NL"/>
            </a:p>
          </p:txBody>
        </p:sp>
        <p:sp>
          <p:nvSpPr>
            <p:cNvPr id="15745" name="Freeform 379"/>
            <p:cNvSpPr>
              <a:spLocks/>
            </p:cNvSpPr>
            <p:nvPr/>
          </p:nvSpPr>
          <p:spPr bwMode="auto">
            <a:xfrm>
              <a:off x="3015" y="1484"/>
              <a:ext cx="23" cy="46"/>
            </a:xfrm>
            <a:custGeom>
              <a:avLst/>
              <a:gdLst>
                <a:gd name="T0" fmla="*/ 10 w 45"/>
                <a:gd name="T1" fmla="*/ 0 h 71"/>
                <a:gd name="T2" fmla="*/ 22 w 45"/>
                <a:gd name="T3" fmla="*/ 617 h 71"/>
                <a:gd name="T4" fmla="*/ 13 w 45"/>
                <a:gd name="T5" fmla="*/ 617 h 71"/>
                <a:gd name="T6" fmla="*/ 0 w 45"/>
                <a:gd name="T7" fmla="*/ 0 h 71"/>
                <a:gd name="T8" fmla="*/ 10 w 45"/>
                <a:gd name="T9" fmla="*/ 0 h 71"/>
                <a:gd name="T10" fmla="*/ 0 60000 65536"/>
                <a:gd name="T11" fmla="*/ 0 60000 65536"/>
                <a:gd name="T12" fmla="*/ 0 60000 65536"/>
                <a:gd name="T13" fmla="*/ 0 60000 65536"/>
                <a:gd name="T14" fmla="*/ 0 60000 65536"/>
                <a:gd name="T15" fmla="*/ 0 w 45"/>
                <a:gd name="T16" fmla="*/ 0 h 71"/>
                <a:gd name="T17" fmla="*/ 45 w 45"/>
                <a:gd name="T18" fmla="*/ 71 h 71"/>
              </a:gdLst>
              <a:ahLst/>
              <a:cxnLst>
                <a:cxn ang="T10">
                  <a:pos x="T0" y="T1"/>
                </a:cxn>
                <a:cxn ang="T11">
                  <a:pos x="T2" y="T3"/>
                </a:cxn>
                <a:cxn ang="T12">
                  <a:pos x="T4" y="T5"/>
                </a:cxn>
                <a:cxn ang="T13">
                  <a:pos x="T6" y="T7"/>
                </a:cxn>
                <a:cxn ang="T14">
                  <a:pos x="T8" y="T9"/>
                </a:cxn>
              </a:cxnLst>
              <a:rect l="T15" t="T16" r="T17" b="T18"/>
              <a:pathLst>
                <a:path w="45" h="71">
                  <a:moveTo>
                    <a:pt x="19" y="0"/>
                  </a:moveTo>
                  <a:lnTo>
                    <a:pt x="45" y="71"/>
                  </a:lnTo>
                  <a:lnTo>
                    <a:pt x="26" y="71"/>
                  </a:lnTo>
                  <a:lnTo>
                    <a:pt x="0" y="0"/>
                  </a:lnTo>
                  <a:lnTo>
                    <a:pt x="19" y="0"/>
                  </a:lnTo>
                  <a:close/>
                </a:path>
              </a:pathLst>
            </a:custGeom>
            <a:solidFill>
              <a:srgbClr val="000000"/>
            </a:solidFill>
            <a:ln w="9525">
              <a:solidFill>
                <a:schemeClr val="tx1"/>
              </a:solidFill>
              <a:round/>
              <a:headEnd/>
              <a:tailEnd/>
            </a:ln>
          </p:spPr>
          <p:txBody>
            <a:bodyPr/>
            <a:lstStyle/>
            <a:p>
              <a:endParaRPr lang="nl-NL"/>
            </a:p>
          </p:txBody>
        </p:sp>
        <p:sp>
          <p:nvSpPr>
            <p:cNvPr id="15746" name="Freeform 380"/>
            <p:cNvSpPr>
              <a:spLocks/>
            </p:cNvSpPr>
            <p:nvPr/>
          </p:nvSpPr>
          <p:spPr bwMode="auto">
            <a:xfrm>
              <a:off x="3035" y="1560"/>
              <a:ext cx="20" cy="46"/>
            </a:xfrm>
            <a:custGeom>
              <a:avLst/>
              <a:gdLst>
                <a:gd name="T0" fmla="*/ 14 w 38"/>
                <a:gd name="T1" fmla="*/ 0 h 71"/>
                <a:gd name="T2" fmla="*/ 27 w 38"/>
                <a:gd name="T3" fmla="*/ 617 h 71"/>
                <a:gd name="T4" fmla="*/ 14 w 38"/>
                <a:gd name="T5" fmla="*/ 617 h 71"/>
                <a:gd name="T6" fmla="*/ 0 w 38"/>
                <a:gd name="T7" fmla="*/ 0 h 71"/>
                <a:gd name="T8" fmla="*/ 14 w 38"/>
                <a:gd name="T9" fmla="*/ 0 h 71"/>
                <a:gd name="T10" fmla="*/ 0 60000 65536"/>
                <a:gd name="T11" fmla="*/ 0 60000 65536"/>
                <a:gd name="T12" fmla="*/ 0 60000 65536"/>
                <a:gd name="T13" fmla="*/ 0 60000 65536"/>
                <a:gd name="T14" fmla="*/ 0 60000 65536"/>
                <a:gd name="T15" fmla="*/ 0 w 38"/>
                <a:gd name="T16" fmla="*/ 0 h 71"/>
                <a:gd name="T17" fmla="*/ 38 w 38"/>
                <a:gd name="T18" fmla="*/ 71 h 71"/>
              </a:gdLst>
              <a:ahLst/>
              <a:cxnLst>
                <a:cxn ang="T10">
                  <a:pos x="T0" y="T1"/>
                </a:cxn>
                <a:cxn ang="T11">
                  <a:pos x="T2" y="T3"/>
                </a:cxn>
                <a:cxn ang="T12">
                  <a:pos x="T4" y="T5"/>
                </a:cxn>
                <a:cxn ang="T13">
                  <a:pos x="T6" y="T7"/>
                </a:cxn>
                <a:cxn ang="T14">
                  <a:pos x="T8" y="T9"/>
                </a:cxn>
              </a:cxnLst>
              <a:rect l="T15" t="T16" r="T17" b="T18"/>
              <a:pathLst>
                <a:path w="38" h="71">
                  <a:moveTo>
                    <a:pt x="19" y="0"/>
                  </a:moveTo>
                  <a:lnTo>
                    <a:pt x="38" y="71"/>
                  </a:lnTo>
                  <a:lnTo>
                    <a:pt x="19" y="71"/>
                  </a:lnTo>
                  <a:lnTo>
                    <a:pt x="0" y="0"/>
                  </a:lnTo>
                  <a:lnTo>
                    <a:pt x="19" y="0"/>
                  </a:lnTo>
                  <a:close/>
                </a:path>
              </a:pathLst>
            </a:custGeom>
            <a:solidFill>
              <a:srgbClr val="000000"/>
            </a:solidFill>
            <a:ln w="9525">
              <a:solidFill>
                <a:schemeClr val="tx1"/>
              </a:solidFill>
              <a:round/>
              <a:headEnd/>
              <a:tailEnd/>
            </a:ln>
          </p:spPr>
          <p:txBody>
            <a:bodyPr/>
            <a:lstStyle/>
            <a:p>
              <a:endParaRPr lang="nl-NL"/>
            </a:p>
          </p:txBody>
        </p:sp>
        <p:sp>
          <p:nvSpPr>
            <p:cNvPr id="15747" name="Freeform 381"/>
            <p:cNvSpPr>
              <a:spLocks/>
            </p:cNvSpPr>
            <p:nvPr/>
          </p:nvSpPr>
          <p:spPr bwMode="auto">
            <a:xfrm>
              <a:off x="3052" y="1636"/>
              <a:ext cx="23" cy="46"/>
            </a:xfrm>
            <a:custGeom>
              <a:avLst/>
              <a:gdLst>
                <a:gd name="T0" fmla="*/ 10 w 45"/>
                <a:gd name="T1" fmla="*/ 0 h 71"/>
                <a:gd name="T2" fmla="*/ 22 w 45"/>
                <a:gd name="T3" fmla="*/ 617 h 71"/>
                <a:gd name="T4" fmla="*/ 13 w 45"/>
                <a:gd name="T5" fmla="*/ 617 h 71"/>
                <a:gd name="T6" fmla="*/ 0 w 45"/>
                <a:gd name="T7" fmla="*/ 0 h 71"/>
                <a:gd name="T8" fmla="*/ 10 w 45"/>
                <a:gd name="T9" fmla="*/ 0 h 71"/>
                <a:gd name="T10" fmla="*/ 0 60000 65536"/>
                <a:gd name="T11" fmla="*/ 0 60000 65536"/>
                <a:gd name="T12" fmla="*/ 0 60000 65536"/>
                <a:gd name="T13" fmla="*/ 0 60000 65536"/>
                <a:gd name="T14" fmla="*/ 0 60000 65536"/>
                <a:gd name="T15" fmla="*/ 0 w 45"/>
                <a:gd name="T16" fmla="*/ 0 h 71"/>
                <a:gd name="T17" fmla="*/ 45 w 45"/>
                <a:gd name="T18" fmla="*/ 71 h 71"/>
              </a:gdLst>
              <a:ahLst/>
              <a:cxnLst>
                <a:cxn ang="T10">
                  <a:pos x="T0" y="T1"/>
                </a:cxn>
                <a:cxn ang="T11">
                  <a:pos x="T2" y="T3"/>
                </a:cxn>
                <a:cxn ang="T12">
                  <a:pos x="T4" y="T5"/>
                </a:cxn>
                <a:cxn ang="T13">
                  <a:pos x="T6" y="T7"/>
                </a:cxn>
                <a:cxn ang="T14">
                  <a:pos x="T8" y="T9"/>
                </a:cxn>
              </a:cxnLst>
              <a:rect l="T15" t="T16" r="T17" b="T18"/>
              <a:pathLst>
                <a:path w="45" h="71">
                  <a:moveTo>
                    <a:pt x="19" y="0"/>
                  </a:moveTo>
                  <a:lnTo>
                    <a:pt x="45" y="71"/>
                  </a:lnTo>
                  <a:lnTo>
                    <a:pt x="26" y="71"/>
                  </a:lnTo>
                  <a:lnTo>
                    <a:pt x="0" y="0"/>
                  </a:lnTo>
                  <a:lnTo>
                    <a:pt x="19" y="0"/>
                  </a:lnTo>
                  <a:close/>
                </a:path>
              </a:pathLst>
            </a:custGeom>
            <a:solidFill>
              <a:srgbClr val="000000"/>
            </a:solidFill>
            <a:ln w="9525">
              <a:solidFill>
                <a:schemeClr val="tx1"/>
              </a:solidFill>
              <a:round/>
              <a:headEnd/>
              <a:tailEnd/>
            </a:ln>
          </p:spPr>
          <p:txBody>
            <a:bodyPr/>
            <a:lstStyle/>
            <a:p>
              <a:endParaRPr lang="nl-NL"/>
            </a:p>
          </p:txBody>
        </p:sp>
        <p:sp>
          <p:nvSpPr>
            <p:cNvPr id="15748" name="Freeform 382"/>
            <p:cNvSpPr>
              <a:spLocks/>
            </p:cNvSpPr>
            <p:nvPr/>
          </p:nvSpPr>
          <p:spPr bwMode="auto">
            <a:xfrm>
              <a:off x="3072" y="1711"/>
              <a:ext cx="24" cy="46"/>
            </a:xfrm>
            <a:custGeom>
              <a:avLst/>
              <a:gdLst>
                <a:gd name="T0" fmla="*/ 16 w 45"/>
                <a:gd name="T1" fmla="*/ 0 h 71"/>
                <a:gd name="T2" fmla="*/ 38 w 45"/>
                <a:gd name="T3" fmla="*/ 617 h 71"/>
                <a:gd name="T4" fmla="*/ 22 w 45"/>
                <a:gd name="T5" fmla="*/ 617 h 71"/>
                <a:gd name="T6" fmla="*/ 0 w 45"/>
                <a:gd name="T7" fmla="*/ 0 h 71"/>
                <a:gd name="T8" fmla="*/ 16 w 45"/>
                <a:gd name="T9" fmla="*/ 0 h 71"/>
                <a:gd name="T10" fmla="*/ 0 60000 65536"/>
                <a:gd name="T11" fmla="*/ 0 60000 65536"/>
                <a:gd name="T12" fmla="*/ 0 60000 65536"/>
                <a:gd name="T13" fmla="*/ 0 60000 65536"/>
                <a:gd name="T14" fmla="*/ 0 60000 65536"/>
                <a:gd name="T15" fmla="*/ 0 w 45"/>
                <a:gd name="T16" fmla="*/ 0 h 71"/>
                <a:gd name="T17" fmla="*/ 45 w 45"/>
                <a:gd name="T18" fmla="*/ 71 h 71"/>
              </a:gdLst>
              <a:ahLst/>
              <a:cxnLst>
                <a:cxn ang="T10">
                  <a:pos x="T0" y="T1"/>
                </a:cxn>
                <a:cxn ang="T11">
                  <a:pos x="T2" y="T3"/>
                </a:cxn>
                <a:cxn ang="T12">
                  <a:pos x="T4" y="T5"/>
                </a:cxn>
                <a:cxn ang="T13">
                  <a:pos x="T6" y="T7"/>
                </a:cxn>
                <a:cxn ang="T14">
                  <a:pos x="T8" y="T9"/>
                </a:cxn>
              </a:cxnLst>
              <a:rect l="T15" t="T16" r="T17" b="T18"/>
              <a:pathLst>
                <a:path w="45" h="71">
                  <a:moveTo>
                    <a:pt x="19" y="0"/>
                  </a:moveTo>
                  <a:lnTo>
                    <a:pt x="45" y="71"/>
                  </a:lnTo>
                  <a:lnTo>
                    <a:pt x="26" y="71"/>
                  </a:lnTo>
                  <a:lnTo>
                    <a:pt x="0" y="0"/>
                  </a:lnTo>
                  <a:lnTo>
                    <a:pt x="19" y="0"/>
                  </a:lnTo>
                  <a:close/>
                </a:path>
              </a:pathLst>
            </a:custGeom>
            <a:solidFill>
              <a:srgbClr val="000000"/>
            </a:solidFill>
            <a:ln w="9525">
              <a:solidFill>
                <a:schemeClr val="tx1"/>
              </a:solidFill>
              <a:round/>
              <a:headEnd/>
              <a:tailEnd/>
            </a:ln>
          </p:spPr>
          <p:txBody>
            <a:bodyPr/>
            <a:lstStyle/>
            <a:p>
              <a:endParaRPr lang="nl-NL"/>
            </a:p>
          </p:txBody>
        </p:sp>
        <p:sp>
          <p:nvSpPr>
            <p:cNvPr id="15749" name="Freeform 383"/>
            <p:cNvSpPr>
              <a:spLocks/>
            </p:cNvSpPr>
            <p:nvPr/>
          </p:nvSpPr>
          <p:spPr bwMode="auto">
            <a:xfrm>
              <a:off x="3093" y="1787"/>
              <a:ext cx="20" cy="46"/>
            </a:xfrm>
            <a:custGeom>
              <a:avLst/>
              <a:gdLst>
                <a:gd name="T0" fmla="*/ 14 w 38"/>
                <a:gd name="T1" fmla="*/ 0 h 71"/>
                <a:gd name="T2" fmla="*/ 27 w 38"/>
                <a:gd name="T3" fmla="*/ 617 h 71"/>
                <a:gd name="T4" fmla="*/ 14 w 38"/>
                <a:gd name="T5" fmla="*/ 617 h 71"/>
                <a:gd name="T6" fmla="*/ 0 w 38"/>
                <a:gd name="T7" fmla="*/ 0 h 71"/>
                <a:gd name="T8" fmla="*/ 14 w 38"/>
                <a:gd name="T9" fmla="*/ 0 h 71"/>
                <a:gd name="T10" fmla="*/ 0 60000 65536"/>
                <a:gd name="T11" fmla="*/ 0 60000 65536"/>
                <a:gd name="T12" fmla="*/ 0 60000 65536"/>
                <a:gd name="T13" fmla="*/ 0 60000 65536"/>
                <a:gd name="T14" fmla="*/ 0 60000 65536"/>
                <a:gd name="T15" fmla="*/ 0 w 38"/>
                <a:gd name="T16" fmla="*/ 0 h 71"/>
                <a:gd name="T17" fmla="*/ 38 w 38"/>
                <a:gd name="T18" fmla="*/ 71 h 71"/>
              </a:gdLst>
              <a:ahLst/>
              <a:cxnLst>
                <a:cxn ang="T10">
                  <a:pos x="T0" y="T1"/>
                </a:cxn>
                <a:cxn ang="T11">
                  <a:pos x="T2" y="T3"/>
                </a:cxn>
                <a:cxn ang="T12">
                  <a:pos x="T4" y="T5"/>
                </a:cxn>
                <a:cxn ang="T13">
                  <a:pos x="T6" y="T7"/>
                </a:cxn>
                <a:cxn ang="T14">
                  <a:pos x="T8" y="T9"/>
                </a:cxn>
              </a:cxnLst>
              <a:rect l="T15" t="T16" r="T17" b="T18"/>
              <a:pathLst>
                <a:path w="38" h="71">
                  <a:moveTo>
                    <a:pt x="19" y="0"/>
                  </a:moveTo>
                  <a:lnTo>
                    <a:pt x="38" y="71"/>
                  </a:lnTo>
                  <a:lnTo>
                    <a:pt x="19" y="71"/>
                  </a:lnTo>
                  <a:lnTo>
                    <a:pt x="0" y="0"/>
                  </a:lnTo>
                  <a:lnTo>
                    <a:pt x="19" y="0"/>
                  </a:lnTo>
                  <a:close/>
                </a:path>
              </a:pathLst>
            </a:custGeom>
            <a:solidFill>
              <a:srgbClr val="000000"/>
            </a:solidFill>
            <a:ln w="9525">
              <a:solidFill>
                <a:schemeClr val="tx1"/>
              </a:solidFill>
              <a:round/>
              <a:headEnd/>
              <a:tailEnd/>
            </a:ln>
          </p:spPr>
          <p:txBody>
            <a:bodyPr/>
            <a:lstStyle/>
            <a:p>
              <a:endParaRPr lang="nl-NL"/>
            </a:p>
          </p:txBody>
        </p:sp>
        <p:sp>
          <p:nvSpPr>
            <p:cNvPr id="15750" name="Freeform 384"/>
            <p:cNvSpPr>
              <a:spLocks/>
            </p:cNvSpPr>
            <p:nvPr/>
          </p:nvSpPr>
          <p:spPr bwMode="auto">
            <a:xfrm>
              <a:off x="3109" y="1862"/>
              <a:ext cx="24" cy="47"/>
            </a:xfrm>
            <a:custGeom>
              <a:avLst/>
              <a:gdLst>
                <a:gd name="T0" fmla="*/ 16 w 45"/>
                <a:gd name="T1" fmla="*/ 0 h 71"/>
                <a:gd name="T2" fmla="*/ 38 w 45"/>
                <a:gd name="T3" fmla="*/ 798 h 71"/>
                <a:gd name="T4" fmla="*/ 22 w 45"/>
                <a:gd name="T5" fmla="*/ 798 h 71"/>
                <a:gd name="T6" fmla="*/ 0 w 45"/>
                <a:gd name="T7" fmla="*/ 0 h 71"/>
                <a:gd name="T8" fmla="*/ 16 w 45"/>
                <a:gd name="T9" fmla="*/ 0 h 71"/>
                <a:gd name="T10" fmla="*/ 0 60000 65536"/>
                <a:gd name="T11" fmla="*/ 0 60000 65536"/>
                <a:gd name="T12" fmla="*/ 0 60000 65536"/>
                <a:gd name="T13" fmla="*/ 0 60000 65536"/>
                <a:gd name="T14" fmla="*/ 0 60000 65536"/>
                <a:gd name="T15" fmla="*/ 0 w 45"/>
                <a:gd name="T16" fmla="*/ 0 h 71"/>
                <a:gd name="T17" fmla="*/ 45 w 45"/>
                <a:gd name="T18" fmla="*/ 71 h 71"/>
              </a:gdLst>
              <a:ahLst/>
              <a:cxnLst>
                <a:cxn ang="T10">
                  <a:pos x="T0" y="T1"/>
                </a:cxn>
                <a:cxn ang="T11">
                  <a:pos x="T2" y="T3"/>
                </a:cxn>
                <a:cxn ang="T12">
                  <a:pos x="T4" y="T5"/>
                </a:cxn>
                <a:cxn ang="T13">
                  <a:pos x="T6" y="T7"/>
                </a:cxn>
                <a:cxn ang="T14">
                  <a:pos x="T8" y="T9"/>
                </a:cxn>
              </a:cxnLst>
              <a:rect l="T15" t="T16" r="T17" b="T18"/>
              <a:pathLst>
                <a:path w="45" h="71">
                  <a:moveTo>
                    <a:pt x="19" y="0"/>
                  </a:moveTo>
                  <a:lnTo>
                    <a:pt x="45" y="71"/>
                  </a:lnTo>
                  <a:lnTo>
                    <a:pt x="26" y="71"/>
                  </a:lnTo>
                  <a:lnTo>
                    <a:pt x="0" y="0"/>
                  </a:lnTo>
                  <a:lnTo>
                    <a:pt x="19" y="0"/>
                  </a:lnTo>
                  <a:close/>
                </a:path>
              </a:pathLst>
            </a:custGeom>
            <a:solidFill>
              <a:srgbClr val="000000"/>
            </a:solidFill>
            <a:ln w="9525">
              <a:solidFill>
                <a:schemeClr val="tx1"/>
              </a:solidFill>
              <a:round/>
              <a:headEnd/>
              <a:tailEnd/>
            </a:ln>
          </p:spPr>
          <p:txBody>
            <a:bodyPr/>
            <a:lstStyle/>
            <a:p>
              <a:endParaRPr lang="nl-NL"/>
            </a:p>
          </p:txBody>
        </p:sp>
        <p:sp>
          <p:nvSpPr>
            <p:cNvPr id="15751" name="Freeform 385"/>
            <p:cNvSpPr>
              <a:spLocks/>
            </p:cNvSpPr>
            <p:nvPr/>
          </p:nvSpPr>
          <p:spPr bwMode="auto">
            <a:xfrm>
              <a:off x="3130" y="1938"/>
              <a:ext cx="23" cy="46"/>
            </a:xfrm>
            <a:custGeom>
              <a:avLst/>
              <a:gdLst>
                <a:gd name="T0" fmla="*/ 10 w 45"/>
                <a:gd name="T1" fmla="*/ 0 h 71"/>
                <a:gd name="T2" fmla="*/ 22 w 45"/>
                <a:gd name="T3" fmla="*/ 617 h 71"/>
                <a:gd name="T4" fmla="*/ 13 w 45"/>
                <a:gd name="T5" fmla="*/ 617 h 71"/>
                <a:gd name="T6" fmla="*/ 0 w 45"/>
                <a:gd name="T7" fmla="*/ 0 h 71"/>
                <a:gd name="T8" fmla="*/ 10 w 45"/>
                <a:gd name="T9" fmla="*/ 0 h 71"/>
                <a:gd name="T10" fmla="*/ 0 60000 65536"/>
                <a:gd name="T11" fmla="*/ 0 60000 65536"/>
                <a:gd name="T12" fmla="*/ 0 60000 65536"/>
                <a:gd name="T13" fmla="*/ 0 60000 65536"/>
                <a:gd name="T14" fmla="*/ 0 60000 65536"/>
                <a:gd name="T15" fmla="*/ 0 w 45"/>
                <a:gd name="T16" fmla="*/ 0 h 71"/>
                <a:gd name="T17" fmla="*/ 45 w 45"/>
                <a:gd name="T18" fmla="*/ 71 h 71"/>
              </a:gdLst>
              <a:ahLst/>
              <a:cxnLst>
                <a:cxn ang="T10">
                  <a:pos x="T0" y="T1"/>
                </a:cxn>
                <a:cxn ang="T11">
                  <a:pos x="T2" y="T3"/>
                </a:cxn>
                <a:cxn ang="T12">
                  <a:pos x="T4" y="T5"/>
                </a:cxn>
                <a:cxn ang="T13">
                  <a:pos x="T6" y="T7"/>
                </a:cxn>
                <a:cxn ang="T14">
                  <a:pos x="T8" y="T9"/>
                </a:cxn>
              </a:cxnLst>
              <a:rect l="T15" t="T16" r="T17" b="T18"/>
              <a:pathLst>
                <a:path w="45" h="71">
                  <a:moveTo>
                    <a:pt x="19" y="0"/>
                  </a:moveTo>
                  <a:lnTo>
                    <a:pt x="45" y="71"/>
                  </a:lnTo>
                  <a:lnTo>
                    <a:pt x="26" y="71"/>
                  </a:lnTo>
                  <a:lnTo>
                    <a:pt x="0" y="0"/>
                  </a:lnTo>
                  <a:lnTo>
                    <a:pt x="19" y="0"/>
                  </a:lnTo>
                  <a:close/>
                </a:path>
              </a:pathLst>
            </a:custGeom>
            <a:solidFill>
              <a:srgbClr val="000000"/>
            </a:solidFill>
            <a:ln w="9525">
              <a:solidFill>
                <a:schemeClr val="tx1"/>
              </a:solidFill>
              <a:round/>
              <a:headEnd/>
              <a:tailEnd/>
            </a:ln>
          </p:spPr>
          <p:txBody>
            <a:bodyPr/>
            <a:lstStyle/>
            <a:p>
              <a:endParaRPr lang="nl-NL"/>
            </a:p>
          </p:txBody>
        </p:sp>
        <p:sp>
          <p:nvSpPr>
            <p:cNvPr id="15752" name="Freeform 386"/>
            <p:cNvSpPr>
              <a:spLocks/>
            </p:cNvSpPr>
            <p:nvPr/>
          </p:nvSpPr>
          <p:spPr bwMode="auto">
            <a:xfrm>
              <a:off x="3150" y="2014"/>
              <a:ext cx="20" cy="46"/>
            </a:xfrm>
            <a:custGeom>
              <a:avLst/>
              <a:gdLst>
                <a:gd name="T0" fmla="*/ 11 w 39"/>
                <a:gd name="T1" fmla="*/ 0 h 71"/>
                <a:gd name="T2" fmla="*/ 21 w 39"/>
                <a:gd name="T3" fmla="*/ 617 h 71"/>
                <a:gd name="T4" fmla="*/ 11 w 39"/>
                <a:gd name="T5" fmla="*/ 617 h 71"/>
                <a:gd name="T6" fmla="*/ 0 w 39"/>
                <a:gd name="T7" fmla="*/ 0 h 71"/>
                <a:gd name="T8" fmla="*/ 11 w 39"/>
                <a:gd name="T9" fmla="*/ 0 h 71"/>
                <a:gd name="T10" fmla="*/ 0 60000 65536"/>
                <a:gd name="T11" fmla="*/ 0 60000 65536"/>
                <a:gd name="T12" fmla="*/ 0 60000 65536"/>
                <a:gd name="T13" fmla="*/ 0 60000 65536"/>
                <a:gd name="T14" fmla="*/ 0 60000 65536"/>
                <a:gd name="T15" fmla="*/ 0 w 39"/>
                <a:gd name="T16" fmla="*/ 0 h 71"/>
                <a:gd name="T17" fmla="*/ 39 w 39"/>
                <a:gd name="T18" fmla="*/ 71 h 71"/>
              </a:gdLst>
              <a:ahLst/>
              <a:cxnLst>
                <a:cxn ang="T10">
                  <a:pos x="T0" y="T1"/>
                </a:cxn>
                <a:cxn ang="T11">
                  <a:pos x="T2" y="T3"/>
                </a:cxn>
                <a:cxn ang="T12">
                  <a:pos x="T4" y="T5"/>
                </a:cxn>
                <a:cxn ang="T13">
                  <a:pos x="T6" y="T7"/>
                </a:cxn>
                <a:cxn ang="T14">
                  <a:pos x="T8" y="T9"/>
                </a:cxn>
              </a:cxnLst>
              <a:rect l="T15" t="T16" r="T17" b="T18"/>
              <a:pathLst>
                <a:path w="39" h="71">
                  <a:moveTo>
                    <a:pt x="20" y="0"/>
                  </a:moveTo>
                  <a:lnTo>
                    <a:pt x="39" y="71"/>
                  </a:lnTo>
                  <a:lnTo>
                    <a:pt x="20" y="71"/>
                  </a:lnTo>
                  <a:lnTo>
                    <a:pt x="0" y="0"/>
                  </a:lnTo>
                  <a:lnTo>
                    <a:pt x="20" y="0"/>
                  </a:lnTo>
                  <a:close/>
                </a:path>
              </a:pathLst>
            </a:custGeom>
            <a:solidFill>
              <a:srgbClr val="000000"/>
            </a:solidFill>
            <a:ln w="9525">
              <a:solidFill>
                <a:schemeClr val="tx1"/>
              </a:solidFill>
              <a:round/>
              <a:headEnd/>
              <a:tailEnd/>
            </a:ln>
          </p:spPr>
          <p:txBody>
            <a:bodyPr/>
            <a:lstStyle/>
            <a:p>
              <a:endParaRPr lang="nl-NL"/>
            </a:p>
          </p:txBody>
        </p:sp>
        <p:sp>
          <p:nvSpPr>
            <p:cNvPr id="15753" name="Freeform 387"/>
            <p:cNvSpPr>
              <a:spLocks/>
            </p:cNvSpPr>
            <p:nvPr/>
          </p:nvSpPr>
          <p:spPr bwMode="auto">
            <a:xfrm>
              <a:off x="3167" y="2089"/>
              <a:ext cx="24" cy="46"/>
            </a:xfrm>
            <a:custGeom>
              <a:avLst/>
              <a:gdLst>
                <a:gd name="T0" fmla="*/ 16 w 45"/>
                <a:gd name="T1" fmla="*/ 0 h 71"/>
                <a:gd name="T2" fmla="*/ 38 w 45"/>
                <a:gd name="T3" fmla="*/ 617 h 71"/>
                <a:gd name="T4" fmla="*/ 22 w 45"/>
                <a:gd name="T5" fmla="*/ 617 h 71"/>
                <a:gd name="T6" fmla="*/ 0 w 45"/>
                <a:gd name="T7" fmla="*/ 0 h 71"/>
                <a:gd name="T8" fmla="*/ 16 w 45"/>
                <a:gd name="T9" fmla="*/ 0 h 71"/>
                <a:gd name="T10" fmla="*/ 0 60000 65536"/>
                <a:gd name="T11" fmla="*/ 0 60000 65536"/>
                <a:gd name="T12" fmla="*/ 0 60000 65536"/>
                <a:gd name="T13" fmla="*/ 0 60000 65536"/>
                <a:gd name="T14" fmla="*/ 0 60000 65536"/>
                <a:gd name="T15" fmla="*/ 0 w 45"/>
                <a:gd name="T16" fmla="*/ 0 h 71"/>
                <a:gd name="T17" fmla="*/ 45 w 45"/>
                <a:gd name="T18" fmla="*/ 71 h 71"/>
              </a:gdLst>
              <a:ahLst/>
              <a:cxnLst>
                <a:cxn ang="T10">
                  <a:pos x="T0" y="T1"/>
                </a:cxn>
                <a:cxn ang="T11">
                  <a:pos x="T2" y="T3"/>
                </a:cxn>
                <a:cxn ang="T12">
                  <a:pos x="T4" y="T5"/>
                </a:cxn>
                <a:cxn ang="T13">
                  <a:pos x="T6" y="T7"/>
                </a:cxn>
                <a:cxn ang="T14">
                  <a:pos x="T8" y="T9"/>
                </a:cxn>
              </a:cxnLst>
              <a:rect l="T15" t="T16" r="T17" b="T18"/>
              <a:pathLst>
                <a:path w="45" h="71">
                  <a:moveTo>
                    <a:pt x="19" y="0"/>
                  </a:moveTo>
                  <a:lnTo>
                    <a:pt x="45" y="71"/>
                  </a:lnTo>
                  <a:lnTo>
                    <a:pt x="26" y="71"/>
                  </a:lnTo>
                  <a:lnTo>
                    <a:pt x="0" y="0"/>
                  </a:lnTo>
                  <a:lnTo>
                    <a:pt x="19" y="0"/>
                  </a:lnTo>
                  <a:close/>
                </a:path>
              </a:pathLst>
            </a:custGeom>
            <a:solidFill>
              <a:srgbClr val="000000"/>
            </a:solidFill>
            <a:ln w="9525">
              <a:solidFill>
                <a:schemeClr val="tx1"/>
              </a:solidFill>
              <a:round/>
              <a:headEnd/>
              <a:tailEnd/>
            </a:ln>
          </p:spPr>
          <p:txBody>
            <a:bodyPr/>
            <a:lstStyle/>
            <a:p>
              <a:endParaRPr lang="nl-NL"/>
            </a:p>
          </p:txBody>
        </p:sp>
        <p:sp>
          <p:nvSpPr>
            <p:cNvPr id="15754" name="Freeform 388"/>
            <p:cNvSpPr>
              <a:spLocks/>
            </p:cNvSpPr>
            <p:nvPr/>
          </p:nvSpPr>
          <p:spPr bwMode="auto">
            <a:xfrm>
              <a:off x="3188" y="2165"/>
              <a:ext cx="23" cy="46"/>
            </a:xfrm>
            <a:custGeom>
              <a:avLst/>
              <a:gdLst>
                <a:gd name="T0" fmla="*/ 10 w 45"/>
                <a:gd name="T1" fmla="*/ 0 h 71"/>
                <a:gd name="T2" fmla="*/ 22 w 45"/>
                <a:gd name="T3" fmla="*/ 617 h 71"/>
                <a:gd name="T4" fmla="*/ 13 w 45"/>
                <a:gd name="T5" fmla="*/ 617 h 71"/>
                <a:gd name="T6" fmla="*/ 0 w 45"/>
                <a:gd name="T7" fmla="*/ 0 h 71"/>
                <a:gd name="T8" fmla="*/ 10 w 45"/>
                <a:gd name="T9" fmla="*/ 0 h 71"/>
                <a:gd name="T10" fmla="*/ 0 60000 65536"/>
                <a:gd name="T11" fmla="*/ 0 60000 65536"/>
                <a:gd name="T12" fmla="*/ 0 60000 65536"/>
                <a:gd name="T13" fmla="*/ 0 60000 65536"/>
                <a:gd name="T14" fmla="*/ 0 60000 65536"/>
                <a:gd name="T15" fmla="*/ 0 w 45"/>
                <a:gd name="T16" fmla="*/ 0 h 71"/>
                <a:gd name="T17" fmla="*/ 45 w 45"/>
                <a:gd name="T18" fmla="*/ 71 h 71"/>
              </a:gdLst>
              <a:ahLst/>
              <a:cxnLst>
                <a:cxn ang="T10">
                  <a:pos x="T0" y="T1"/>
                </a:cxn>
                <a:cxn ang="T11">
                  <a:pos x="T2" y="T3"/>
                </a:cxn>
                <a:cxn ang="T12">
                  <a:pos x="T4" y="T5"/>
                </a:cxn>
                <a:cxn ang="T13">
                  <a:pos x="T6" y="T7"/>
                </a:cxn>
                <a:cxn ang="T14">
                  <a:pos x="T8" y="T9"/>
                </a:cxn>
              </a:cxnLst>
              <a:rect l="T15" t="T16" r="T17" b="T18"/>
              <a:pathLst>
                <a:path w="45" h="71">
                  <a:moveTo>
                    <a:pt x="19" y="0"/>
                  </a:moveTo>
                  <a:lnTo>
                    <a:pt x="45" y="71"/>
                  </a:lnTo>
                  <a:lnTo>
                    <a:pt x="25" y="71"/>
                  </a:lnTo>
                  <a:lnTo>
                    <a:pt x="0" y="0"/>
                  </a:lnTo>
                  <a:lnTo>
                    <a:pt x="19" y="0"/>
                  </a:lnTo>
                  <a:close/>
                </a:path>
              </a:pathLst>
            </a:custGeom>
            <a:solidFill>
              <a:srgbClr val="000000"/>
            </a:solidFill>
            <a:ln w="9525">
              <a:solidFill>
                <a:schemeClr val="tx1"/>
              </a:solidFill>
              <a:round/>
              <a:headEnd/>
              <a:tailEnd/>
            </a:ln>
          </p:spPr>
          <p:txBody>
            <a:bodyPr/>
            <a:lstStyle/>
            <a:p>
              <a:endParaRPr lang="nl-NL"/>
            </a:p>
          </p:txBody>
        </p:sp>
        <p:sp>
          <p:nvSpPr>
            <p:cNvPr id="15755" name="Freeform 389"/>
            <p:cNvSpPr>
              <a:spLocks/>
            </p:cNvSpPr>
            <p:nvPr/>
          </p:nvSpPr>
          <p:spPr bwMode="auto">
            <a:xfrm>
              <a:off x="3207" y="2241"/>
              <a:ext cx="21" cy="41"/>
            </a:xfrm>
            <a:custGeom>
              <a:avLst/>
              <a:gdLst>
                <a:gd name="T0" fmla="*/ 19 w 39"/>
                <a:gd name="T1" fmla="*/ 0 h 64"/>
                <a:gd name="T2" fmla="*/ 37 w 39"/>
                <a:gd name="T3" fmla="*/ 486 h 64"/>
                <a:gd name="T4" fmla="*/ 19 w 39"/>
                <a:gd name="T5" fmla="*/ 486 h 64"/>
                <a:gd name="T6" fmla="*/ 0 w 39"/>
                <a:gd name="T7" fmla="*/ 0 h 64"/>
                <a:gd name="T8" fmla="*/ 19 w 39"/>
                <a:gd name="T9" fmla="*/ 0 h 64"/>
                <a:gd name="T10" fmla="*/ 0 60000 65536"/>
                <a:gd name="T11" fmla="*/ 0 60000 65536"/>
                <a:gd name="T12" fmla="*/ 0 60000 65536"/>
                <a:gd name="T13" fmla="*/ 0 60000 65536"/>
                <a:gd name="T14" fmla="*/ 0 60000 65536"/>
                <a:gd name="T15" fmla="*/ 0 w 39"/>
                <a:gd name="T16" fmla="*/ 0 h 64"/>
                <a:gd name="T17" fmla="*/ 39 w 39"/>
                <a:gd name="T18" fmla="*/ 64 h 64"/>
              </a:gdLst>
              <a:ahLst/>
              <a:cxnLst>
                <a:cxn ang="T10">
                  <a:pos x="T0" y="T1"/>
                </a:cxn>
                <a:cxn ang="T11">
                  <a:pos x="T2" y="T3"/>
                </a:cxn>
                <a:cxn ang="T12">
                  <a:pos x="T4" y="T5"/>
                </a:cxn>
                <a:cxn ang="T13">
                  <a:pos x="T6" y="T7"/>
                </a:cxn>
                <a:cxn ang="T14">
                  <a:pos x="T8" y="T9"/>
                </a:cxn>
              </a:cxnLst>
              <a:rect l="T15" t="T16" r="T17" b="T18"/>
              <a:pathLst>
                <a:path w="39" h="64">
                  <a:moveTo>
                    <a:pt x="20" y="0"/>
                  </a:moveTo>
                  <a:lnTo>
                    <a:pt x="39" y="64"/>
                  </a:lnTo>
                  <a:lnTo>
                    <a:pt x="20" y="64"/>
                  </a:lnTo>
                  <a:lnTo>
                    <a:pt x="0" y="0"/>
                  </a:lnTo>
                  <a:lnTo>
                    <a:pt x="20" y="0"/>
                  </a:lnTo>
                  <a:close/>
                </a:path>
              </a:pathLst>
            </a:custGeom>
            <a:solidFill>
              <a:srgbClr val="000000"/>
            </a:solidFill>
            <a:ln w="9525">
              <a:solidFill>
                <a:schemeClr val="tx1"/>
              </a:solidFill>
              <a:round/>
              <a:headEnd/>
              <a:tailEnd/>
            </a:ln>
          </p:spPr>
          <p:txBody>
            <a:bodyPr/>
            <a:lstStyle/>
            <a:p>
              <a:endParaRPr lang="nl-NL"/>
            </a:p>
          </p:txBody>
        </p:sp>
        <p:sp>
          <p:nvSpPr>
            <p:cNvPr id="15756" name="Line 391"/>
            <p:cNvSpPr>
              <a:spLocks noChangeShapeType="1"/>
            </p:cNvSpPr>
            <p:nvPr/>
          </p:nvSpPr>
          <p:spPr bwMode="auto">
            <a:xfrm>
              <a:off x="2180" y="994"/>
              <a:ext cx="0" cy="936"/>
            </a:xfrm>
            <a:prstGeom prst="line">
              <a:avLst/>
            </a:prstGeom>
            <a:noFill/>
            <a:ln w="9525">
              <a:solidFill>
                <a:schemeClr val="tx1"/>
              </a:solidFill>
              <a:round/>
              <a:headEnd type="triangle" w="med" len="med"/>
              <a:tailEnd type="triangle" w="med" len="med"/>
            </a:ln>
            <a:extLst>
              <a:ext uri="{909E8E84-426E-40DD-AFC4-6F175D3DCCD1}">
                <a14:hiddenFill xmlns:a14="http://schemas.microsoft.com/office/drawing/2010/main">
                  <a:noFill/>
                </a14:hiddenFill>
              </a:ext>
            </a:extLst>
          </p:spPr>
          <p:txBody>
            <a:bodyPr/>
            <a:lstStyle/>
            <a:p>
              <a:endParaRPr lang="nl-NL"/>
            </a:p>
          </p:txBody>
        </p:sp>
        <p:sp>
          <p:nvSpPr>
            <p:cNvPr id="15757" name="Line 392"/>
            <p:cNvSpPr>
              <a:spLocks noChangeShapeType="1"/>
            </p:cNvSpPr>
            <p:nvPr/>
          </p:nvSpPr>
          <p:spPr bwMode="auto">
            <a:xfrm>
              <a:off x="2407" y="994"/>
              <a:ext cx="452" cy="1217"/>
            </a:xfrm>
            <a:prstGeom prst="line">
              <a:avLst/>
            </a:prstGeom>
            <a:noFill/>
            <a:ln w="9525">
              <a:solidFill>
                <a:schemeClr val="tx1"/>
              </a:solidFill>
              <a:round/>
              <a:headEnd type="triangle" w="med" len="med"/>
              <a:tailEnd type="triangle" w="med" len="med"/>
            </a:ln>
            <a:extLst>
              <a:ext uri="{909E8E84-426E-40DD-AFC4-6F175D3DCCD1}">
                <a14:hiddenFill xmlns:a14="http://schemas.microsoft.com/office/drawing/2010/main">
                  <a:noFill/>
                </a14:hiddenFill>
              </a:ext>
            </a:extLst>
          </p:spPr>
          <p:txBody>
            <a:bodyPr/>
            <a:lstStyle/>
            <a:p>
              <a:endParaRPr lang="nl-NL"/>
            </a:p>
          </p:txBody>
        </p:sp>
        <p:sp>
          <p:nvSpPr>
            <p:cNvPr id="15758" name="Line 393"/>
            <p:cNvSpPr>
              <a:spLocks noChangeShapeType="1"/>
            </p:cNvSpPr>
            <p:nvPr/>
          </p:nvSpPr>
          <p:spPr bwMode="auto">
            <a:xfrm flipH="1">
              <a:off x="1350" y="994"/>
              <a:ext cx="604" cy="1217"/>
            </a:xfrm>
            <a:prstGeom prst="line">
              <a:avLst/>
            </a:prstGeom>
            <a:noFill/>
            <a:ln w="9525">
              <a:solidFill>
                <a:schemeClr val="tx1"/>
              </a:solidFill>
              <a:round/>
              <a:headEnd type="triangle" w="med" len="med"/>
              <a:tailEnd type="triangle" w="med" len="med"/>
            </a:ln>
            <a:extLst>
              <a:ext uri="{909E8E84-426E-40DD-AFC4-6F175D3DCCD1}">
                <a14:hiddenFill xmlns:a14="http://schemas.microsoft.com/office/drawing/2010/main">
                  <a:noFill/>
                </a14:hiddenFill>
              </a:ext>
            </a:extLst>
          </p:spPr>
          <p:txBody>
            <a:bodyPr/>
            <a:lstStyle/>
            <a:p>
              <a:endParaRPr lang="nl-NL"/>
            </a:p>
          </p:txBody>
        </p:sp>
        <p:sp>
          <p:nvSpPr>
            <p:cNvPr id="15759" name="Line 394"/>
            <p:cNvSpPr>
              <a:spLocks noChangeShapeType="1"/>
            </p:cNvSpPr>
            <p:nvPr/>
          </p:nvSpPr>
          <p:spPr bwMode="auto">
            <a:xfrm flipV="1">
              <a:off x="1425" y="2304"/>
              <a:ext cx="0" cy="936"/>
            </a:xfrm>
            <a:prstGeom prst="line">
              <a:avLst/>
            </a:prstGeom>
            <a:noFill/>
            <a:ln w="9525">
              <a:solidFill>
                <a:schemeClr val="tx1"/>
              </a:solidFill>
              <a:round/>
              <a:headEnd type="triangle" w="med" len="med"/>
              <a:tailEnd type="triangle" w="med" len="med"/>
            </a:ln>
            <a:extLst>
              <a:ext uri="{909E8E84-426E-40DD-AFC4-6F175D3DCCD1}">
                <a14:hiddenFill xmlns:a14="http://schemas.microsoft.com/office/drawing/2010/main">
                  <a:noFill/>
                </a14:hiddenFill>
              </a:ext>
            </a:extLst>
          </p:spPr>
          <p:txBody>
            <a:bodyPr/>
            <a:lstStyle/>
            <a:p>
              <a:endParaRPr lang="nl-NL"/>
            </a:p>
          </p:txBody>
        </p:sp>
        <p:sp>
          <p:nvSpPr>
            <p:cNvPr id="15760" name="Line 395"/>
            <p:cNvSpPr>
              <a:spLocks noChangeShapeType="1"/>
            </p:cNvSpPr>
            <p:nvPr/>
          </p:nvSpPr>
          <p:spPr bwMode="auto">
            <a:xfrm flipV="1">
              <a:off x="2105" y="2024"/>
              <a:ext cx="0" cy="1123"/>
            </a:xfrm>
            <a:prstGeom prst="line">
              <a:avLst/>
            </a:prstGeom>
            <a:noFill/>
            <a:ln w="9525">
              <a:solidFill>
                <a:schemeClr val="tx1"/>
              </a:solidFill>
              <a:round/>
              <a:headEnd type="triangle" w="med" len="med"/>
              <a:tailEnd type="triangle" w="med" len="med"/>
            </a:ln>
            <a:extLst>
              <a:ext uri="{909E8E84-426E-40DD-AFC4-6F175D3DCCD1}">
                <a14:hiddenFill xmlns:a14="http://schemas.microsoft.com/office/drawing/2010/main">
                  <a:noFill/>
                </a14:hiddenFill>
              </a:ext>
            </a:extLst>
          </p:spPr>
          <p:txBody>
            <a:bodyPr/>
            <a:lstStyle/>
            <a:p>
              <a:endParaRPr lang="nl-NL"/>
            </a:p>
          </p:txBody>
        </p:sp>
        <p:sp>
          <p:nvSpPr>
            <p:cNvPr id="15761" name="Line 396"/>
            <p:cNvSpPr>
              <a:spLocks noChangeShapeType="1"/>
            </p:cNvSpPr>
            <p:nvPr/>
          </p:nvSpPr>
          <p:spPr bwMode="auto">
            <a:xfrm flipV="1">
              <a:off x="2935" y="2304"/>
              <a:ext cx="0" cy="749"/>
            </a:xfrm>
            <a:prstGeom prst="line">
              <a:avLst/>
            </a:prstGeom>
            <a:noFill/>
            <a:ln w="9525">
              <a:solidFill>
                <a:schemeClr val="tx1"/>
              </a:solidFill>
              <a:round/>
              <a:headEnd type="triangle" w="med" len="med"/>
              <a:tailEnd type="triangle" w="med" len="med"/>
            </a:ln>
            <a:extLst>
              <a:ext uri="{909E8E84-426E-40DD-AFC4-6F175D3DCCD1}">
                <a14:hiddenFill xmlns:a14="http://schemas.microsoft.com/office/drawing/2010/main">
                  <a:noFill/>
                </a14:hiddenFill>
              </a:ext>
            </a:extLst>
          </p:spPr>
          <p:txBody>
            <a:bodyPr/>
            <a:lstStyle/>
            <a:p>
              <a:endParaRPr lang="nl-NL"/>
            </a:p>
          </p:txBody>
        </p:sp>
        <p:sp>
          <p:nvSpPr>
            <p:cNvPr id="15762" name="Line 397"/>
            <p:cNvSpPr>
              <a:spLocks noChangeShapeType="1"/>
            </p:cNvSpPr>
            <p:nvPr/>
          </p:nvSpPr>
          <p:spPr bwMode="auto">
            <a:xfrm flipV="1">
              <a:off x="1501" y="2304"/>
              <a:ext cx="0" cy="749"/>
            </a:xfrm>
            <a:prstGeom prst="line">
              <a:avLst/>
            </a:prstGeom>
            <a:noFill/>
            <a:ln w="9525">
              <a:solidFill>
                <a:schemeClr val="tx1"/>
              </a:solidFill>
              <a:round/>
              <a:headEnd type="triangle" w="med" len="med"/>
              <a:tailEnd type="triangle" w="med" len="med"/>
            </a:ln>
            <a:extLst>
              <a:ext uri="{909E8E84-426E-40DD-AFC4-6F175D3DCCD1}">
                <a14:hiddenFill xmlns:a14="http://schemas.microsoft.com/office/drawing/2010/main">
                  <a:noFill/>
                </a14:hiddenFill>
              </a:ext>
            </a:extLst>
          </p:spPr>
          <p:txBody>
            <a:bodyPr/>
            <a:lstStyle/>
            <a:p>
              <a:endParaRPr lang="nl-NL"/>
            </a:p>
          </p:txBody>
        </p:sp>
        <p:sp>
          <p:nvSpPr>
            <p:cNvPr id="15763" name="Line 398"/>
            <p:cNvSpPr>
              <a:spLocks noChangeShapeType="1"/>
            </p:cNvSpPr>
            <p:nvPr/>
          </p:nvSpPr>
          <p:spPr bwMode="auto">
            <a:xfrm flipH="1" flipV="1">
              <a:off x="2256" y="2024"/>
              <a:ext cx="75" cy="1216"/>
            </a:xfrm>
            <a:prstGeom prst="line">
              <a:avLst/>
            </a:prstGeom>
            <a:noFill/>
            <a:ln w="9525">
              <a:solidFill>
                <a:schemeClr val="tx1"/>
              </a:solidFill>
              <a:round/>
              <a:headEnd type="triangle" w="med" len="med"/>
              <a:tailEnd type="triangle" w="med" len="med"/>
            </a:ln>
            <a:extLst>
              <a:ext uri="{909E8E84-426E-40DD-AFC4-6F175D3DCCD1}">
                <a14:hiddenFill xmlns:a14="http://schemas.microsoft.com/office/drawing/2010/main">
                  <a:noFill/>
                </a14:hiddenFill>
              </a:ext>
            </a:extLst>
          </p:spPr>
          <p:txBody>
            <a:bodyPr/>
            <a:lstStyle/>
            <a:p>
              <a:endParaRPr lang="nl-NL"/>
            </a:p>
          </p:txBody>
        </p:sp>
      </p:grpSp>
      <p:sp>
        <p:nvSpPr>
          <p:cNvPr id="15370" name="Rectangle 399"/>
          <p:cNvSpPr>
            <a:spLocks noChangeArrowheads="1"/>
          </p:cNvSpPr>
          <p:nvPr/>
        </p:nvSpPr>
        <p:spPr bwMode="auto">
          <a:xfrm>
            <a:off x="5435600" y="2565400"/>
            <a:ext cx="3509963"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sz="2800">
                <a:solidFill>
                  <a:schemeClr val="tx1"/>
                </a:solidFill>
                <a:latin typeface="Trebuchet MS" pitchFamily="34" charset="0"/>
              </a:defRPr>
            </a:lvl1pPr>
            <a:lvl2pPr marL="742950" indent="-285750">
              <a:defRPr sz="2800">
                <a:solidFill>
                  <a:schemeClr val="tx1"/>
                </a:solidFill>
                <a:latin typeface="Trebuchet MS" pitchFamily="34" charset="0"/>
              </a:defRPr>
            </a:lvl2pPr>
            <a:lvl3pPr marL="1143000" indent="-228600">
              <a:defRPr sz="2800">
                <a:solidFill>
                  <a:schemeClr val="tx1"/>
                </a:solidFill>
                <a:latin typeface="Trebuchet MS" pitchFamily="34" charset="0"/>
              </a:defRPr>
            </a:lvl3pPr>
            <a:lvl4pPr marL="1600200" indent="-228600">
              <a:defRPr sz="2800">
                <a:solidFill>
                  <a:schemeClr val="tx1"/>
                </a:solidFill>
                <a:latin typeface="Trebuchet MS" pitchFamily="34" charset="0"/>
              </a:defRPr>
            </a:lvl4pPr>
            <a:lvl5pPr marL="2057400" indent="-228600">
              <a:defRPr sz="2800">
                <a:solidFill>
                  <a:schemeClr val="tx1"/>
                </a:solidFill>
                <a:latin typeface="Trebuchet MS" pitchFamily="34" charset="0"/>
              </a:defRPr>
            </a:lvl5pPr>
            <a:lvl6pPr marL="2514600" indent="-228600" algn="ctr" eaLnBrk="0" fontAlgn="base" hangingPunct="0">
              <a:spcBef>
                <a:spcPct val="0"/>
              </a:spcBef>
              <a:spcAft>
                <a:spcPct val="0"/>
              </a:spcAft>
              <a:defRPr sz="2800">
                <a:solidFill>
                  <a:schemeClr val="tx1"/>
                </a:solidFill>
                <a:latin typeface="Trebuchet MS" pitchFamily="34" charset="0"/>
              </a:defRPr>
            </a:lvl6pPr>
            <a:lvl7pPr marL="2971800" indent="-228600" algn="ctr" eaLnBrk="0" fontAlgn="base" hangingPunct="0">
              <a:spcBef>
                <a:spcPct val="0"/>
              </a:spcBef>
              <a:spcAft>
                <a:spcPct val="0"/>
              </a:spcAft>
              <a:defRPr sz="2800">
                <a:solidFill>
                  <a:schemeClr val="tx1"/>
                </a:solidFill>
                <a:latin typeface="Trebuchet MS" pitchFamily="34" charset="0"/>
              </a:defRPr>
            </a:lvl7pPr>
            <a:lvl8pPr marL="3429000" indent="-228600" algn="ctr" eaLnBrk="0" fontAlgn="base" hangingPunct="0">
              <a:spcBef>
                <a:spcPct val="0"/>
              </a:spcBef>
              <a:spcAft>
                <a:spcPct val="0"/>
              </a:spcAft>
              <a:defRPr sz="2800">
                <a:solidFill>
                  <a:schemeClr val="tx1"/>
                </a:solidFill>
                <a:latin typeface="Trebuchet MS" pitchFamily="34" charset="0"/>
              </a:defRPr>
            </a:lvl8pPr>
            <a:lvl9pPr marL="3886200" indent="-228600" algn="ctr" eaLnBrk="0" fontAlgn="base" hangingPunct="0">
              <a:spcBef>
                <a:spcPct val="0"/>
              </a:spcBef>
              <a:spcAft>
                <a:spcPct val="0"/>
              </a:spcAft>
              <a:defRPr sz="2800">
                <a:solidFill>
                  <a:schemeClr val="tx1"/>
                </a:solidFill>
                <a:latin typeface="Trebuchet MS" pitchFamily="34" charset="0"/>
              </a:defRPr>
            </a:lvl9pPr>
          </a:lstStyle>
          <a:p>
            <a:pPr algn="l"/>
            <a:r>
              <a:rPr lang="nl-NL" altLang="nl-NL" sz="2400" b="1" dirty="0" smtClean="0">
                <a:latin typeface="Times New Roman" pitchFamily="18" charset="0"/>
              </a:rPr>
              <a:t>Regime(s) </a:t>
            </a:r>
            <a:r>
              <a:rPr lang="nl-NL" altLang="nl-NL" sz="2000" dirty="0">
                <a:latin typeface="Times New Roman" pitchFamily="18" charset="0"/>
              </a:rPr>
              <a:t>	</a:t>
            </a:r>
          </a:p>
          <a:p>
            <a:pPr algn="l"/>
            <a:r>
              <a:rPr lang="nl-NL" altLang="nl-NL" sz="1800" i="1" dirty="0" smtClean="0">
                <a:latin typeface="Times New Roman" pitchFamily="18" charset="0"/>
              </a:rPr>
              <a:t>Centraal, markt- en overheid georiënteerd, onder druk, versnipperd</a:t>
            </a:r>
            <a:endParaRPr lang="nl-NL" altLang="nl-NL" sz="1800" i="1" dirty="0">
              <a:latin typeface="Times New Roman" pitchFamily="18" charset="0"/>
            </a:endParaRPr>
          </a:p>
        </p:txBody>
      </p:sp>
      <p:sp>
        <p:nvSpPr>
          <p:cNvPr id="15371" name="Rectangle 400"/>
          <p:cNvSpPr>
            <a:spLocks noChangeArrowheads="1"/>
          </p:cNvSpPr>
          <p:nvPr/>
        </p:nvSpPr>
        <p:spPr bwMode="auto">
          <a:xfrm>
            <a:off x="5491163" y="4186238"/>
            <a:ext cx="3402012" cy="11079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sz="2800">
                <a:solidFill>
                  <a:schemeClr val="tx1"/>
                </a:solidFill>
                <a:latin typeface="Trebuchet MS" pitchFamily="34" charset="0"/>
              </a:defRPr>
            </a:lvl1pPr>
            <a:lvl2pPr marL="742950" indent="-285750">
              <a:defRPr sz="2800">
                <a:solidFill>
                  <a:schemeClr val="tx1"/>
                </a:solidFill>
                <a:latin typeface="Trebuchet MS" pitchFamily="34" charset="0"/>
              </a:defRPr>
            </a:lvl2pPr>
            <a:lvl3pPr marL="1143000" indent="-228600">
              <a:defRPr sz="2800">
                <a:solidFill>
                  <a:schemeClr val="tx1"/>
                </a:solidFill>
                <a:latin typeface="Trebuchet MS" pitchFamily="34" charset="0"/>
              </a:defRPr>
            </a:lvl3pPr>
            <a:lvl4pPr marL="1600200" indent="-228600">
              <a:defRPr sz="2800">
                <a:solidFill>
                  <a:schemeClr val="tx1"/>
                </a:solidFill>
                <a:latin typeface="Trebuchet MS" pitchFamily="34" charset="0"/>
              </a:defRPr>
            </a:lvl4pPr>
            <a:lvl5pPr marL="2057400" indent="-228600">
              <a:defRPr sz="2800">
                <a:solidFill>
                  <a:schemeClr val="tx1"/>
                </a:solidFill>
                <a:latin typeface="Trebuchet MS" pitchFamily="34" charset="0"/>
              </a:defRPr>
            </a:lvl5pPr>
            <a:lvl6pPr marL="2514600" indent="-228600" algn="ctr" eaLnBrk="0" fontAlgn="base" hangingPunct="0">
              <a:spcBef>
                <a:spcPct val="0"/>
              </a:spcBef>
              <a:spcAft>
                <a:spcPct val="0"/>
              </a:spcAft>
              <a:defRPr sz="2800">
                <a:solidFill>
                  <a:schemeClr val="tx1"/>
                </a:solidFill>
                <a:latin typeface="Trebuchet MS" pitchFamily="34" charset="0"/>
              </a:defRPr>
            </a:lvl6pPr>
            <a:lvl7pPr marL="2971800" indent="-228600" algn="ctr" eaLnBrk="0" fontAlgn="base" hangingPunct="0">
              <a:spcBef>
                <a:spcPct val="0"/>
              </a:spcBef>
              <a:spcAft>
                <a:spcPct val="0"/>
              </a:spcAft>
              <a:defRPr sz="2800">
                <a:solidFill>
                  <a:schemeClr val="tx1"/>
                </a:solidFill>
                <a:latin typeface="Trebuchet MS" pitchFamily="34" charset="0"/>
              </a:defRPr>
            </a:lvl7pPr>
            <a:lvl8pPr marL="3429000" indent="-228600" algn="ctr" eaLnBrk="0" fontAlgn="base" hangingPunct="0">
              <a:spcBef>
                <a:spcPct val="0"/>
              </a:spcBef>
              <a:spcAft>
                <a:spcPct val="0"/>
              </a:spcAft>
              <a:defRPr sz="2800">
                <a:solidFill>
                  <a:schemeClr val="tx1"/>
                </a:solidFill>
                <a:latin typeface="Trebuchet MS" pitchFamily="34" charset="0"/>
              </a:defRPr>
            </a:lvl8pPr>
            <a:lvl9pPr marL="3886200" indent="-228600" algn="ctr" eaLnBrk="0" fontAlgn="base" hangingPunct="0">
              <a:spcBef>
                <a:spcPct val="0"/>
              </a:spcBef>
              <a:spcAft>
                <a:spcPct val="0"/>
              </a:spcAft>
              <a:defRPr sz="2800">
                <a:solidFill>
                  <a:schemeClr val="tx1"/>
                </a:solidFill>
                <a:latin typeface="Trebuchet MS" pitchFamily="34" charset="0"/>
              </a:defRPr>
            </a:lvl9pPr>
          </a:lstStyle>
          <a:p>
            <a:pPr algn="l"/>
            <a:r>
              <a:rPr lang="nl-NL" altLang="nl-NL" sz="2400" b="1" dirty="0" smtClean="0">
                <a:latin typeface="Times New Roman" pitchFamily="18" charset="0"/>
              </a:rPr>
              <a:t>Niches</a:t>
            </a:r>
            <a:r>
              <a:rPr lang="nl-NL" altLang="nl-NL" sz="2000" dirty="0" smtClean="0">
                <a:latin typeface="Times New Roman" pitchFamily="18" charset="0"/>
              </a:rPr>
              <a:t>      </a:t>
            </a:r>
            <a:endParaRPr lang="nl-NL" altLang="nl-NL" sz="2000" dirty="0">
              <a:latin typeface="Times New Roman" pitchFamily="18" charset="0"/>
            </a:endParaRPr>
          </a:p>
          <a:p>
            <a:pPr algn="l"/>
            <a:r>
              <a:rPr lang="nl-NL" altLang="nl-NL" sz="1600" i="1" dirty="0" smtClean="0">
                <a:latin typeface="Times New Roman" pitchFamily="18" charset="0"/>
              </a:rPr>
              <a:t>Nieuwe vormen en business modellen, integratie in onderwijs, welzijn, zorg en wonen, alternatieve financiering</a:t>
            </a:r>
            <a:endParaRPr lang="nl-NL" altLang="nl-NL" sz="1600" i="1" dirty="0">
              <a:latin typeface="Times New Roman" pitchFamily="18" charset="0"/>
            </a:endParaRPr>
          </a:p>
        </p:txBody>
      </p:sp>
    </p:spTree>
    <p:extLst>
      <p:ext uri="{BB962C8B-B14F-4D97-AF65-F5344CB8AC3E}">
        <p14:creationId xmlns:p14="http://schemas.microsoft.com/office/powerpoint/2010/main" val="389903643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Relevante</a:t>
            </a:r>
            <a:r>
              <a:rPr lang="en-US" dirty="0" smtClean="0"/>
              <a:t> </a:t>
            </a:r>
            <a:r>
              <a:rPr lang="en-US" dirty="0" err="1" smtClean="0"/>
              <a:t>transities</a:t>
            </a:r>
            <a:endParaRPr lang="en-GB" dirty="0"/>
          </a:p>
        </p:txBody>
      </p:sp>
      <p:sp>
        <p:nvSpPr>
          <p:cNvPr id="3" name="Content Placeholder 2"/>
          <p:cNvSpPr>
            <a:spLocks noGrp="1"/>
          </p:cNvSpPr>
          <p:nvPr>
            <p:ph idx="1"/>
          </p:nvPr>
        </p:nvSpPr>
        <p:spPr/>
        <p:txBody>
          <a:bodyPr>
            <a:normAutofit fontScale="85000" lnSpcReduction="10000"/>
          </a:bodyPr>
          <a:lstStyle/>
          <a:p>
            <a:r>
              <a:rPr lang="en-US" dirty="0" err="1" smtClean="0"/>
              <a:t>Transities</a:t>
            </a:r>
            <a:r>
              <a:rPr lang="en-US" dirty="0" smtClean="0"/>
              <a:t> </a:t>
            </a:r>
            <a:r>
              <a:rPr lang="en-US" dirty="0" err="1" smtClean="0"/>
              <a:t>zorg</a:t>
            </a:r>
            <a:r>
              <a:rPr lang="en-US" dirty="0" smtClean="0"/>
              <a:t> </a:t>
            </a:r>
            <a:r>
              <a:rPr lang="en-US" dirty="0" err="1" smtClean="0"/>
              <a:t>en</a:t>
            </a:r>
            <a:r>
              <a:rPr lang="en-US" dirty="0" smtClean="0"/>
              <a:t> </a:t>
            </a:r>
            <a:r>
              <a:rPr lang="en-US" dirty="0" err="1" smtClean="0"/>
              <a:t>welzijn</a:t>
            </a:r>
            <a:endParaRPr lang="en-US" dirty="0" smtClean="0"/>
          </a:p>
          <a:p>
            <a:endParaRPr lang="en-US" dirty="0"/>
          </a:p>
          <a:p>
            <a:r>
              <a:rPr lang="en-US" dirty="0" err="1" smtClean="0"/>
              <a:t>Doedemocratie</a:t>
            </a:r>
            <a:r>
              <a:rPr lang="en-US" dirty="0" smtClean="0"/>
              <a:t> </a:t>
            </a:r>
          </a:p>
          <a:p>
            <a:endParaRPr lang="en-US" dirty="0"/>
          </a:p>
          <a:p>
            <a:r>
              <a:rPr lang="en-US" dirty="0" err="1" smtClean="0"/>
              <a:t>Duurzaamheidstransities</a:t>
            </a:r>
            <a:r>
              <a:rPr lang="en-US" dirty="0" smtClean="0"/>
              <a:t> (water, </a:t>
            </a:r>
            <a:r>
              <a:rPr lang="en-US" dirty="0" err="1" smtClean="0"/>
              <a:t>energie</a:t>
            </a:r>
            <a:r>
              <a:rPr lang="en-US" dirty="0" smtClean="0"/>
              <a:t>, </a:t>
            </a:r>
            <a:r>
              <a:rPr lang="en-US" dirty="0" err="1" smtClean="0"/>
              <a:t>bouw</a:t>
            </a:r>
            <a:r>
              <a:rPr lang="en-US" dirty="0"/>
              <a:t>)</a:t>
            </a:r>
            <a:endParaRPr lang="en-US" dirty="0" smtClean="0"/>
          </a:p>
          <a:p>
            <a:endParaRPr lang="en-US" dirty="0" smtClean="0"/>
          </a:p>
          <a:p>
            <a:r>
              <a:rPr lang="en-US" dirty="0" err="1" smtClean="0"/>
              <a:t>Transitie</a:t>
            </a:r>
            <a:r>
              <a:rPr lang="en-US" dirty="0" smtClean="0"/>
              <a:t> in het </a:t>
            </a:r>
            <a:r>
              <a:rPr lang="en-US" dirty="0" err="1" smtClean="0"/>
              <a:t>onderwijs</a:t>
            </a:r>
            <a:endParaRPr lang="en-US" dirty="0" smtClean="0"/>
          </a:p>
          <a:p>
            <a:endParaRPr lang="en-US" dirty="0"/>
          </a:p>
          <a:p>
            <a:r>
              <a:rPr lang="en-US" dirty="0" err="1" smtClean="0"/>
              <a:t>Economische</a:t>
            </a:r>
            <a:r>
              <a:rPr lang="en-US" dirty="0" smtClean="0"/>
              <a:t> </a:t>
            </a:r>
            <a:r>
              <a:rPr lang="en-US" dirty="0" err="1" smtClean="0"/>
              <a:t>transities</a:t>
            </a:r>
            <a:r>
              <a:rPr lang="en-US" dirty="0" smtClean="0"/>
              <a:t> </a:t>
            </a:r>
            <a:r>
              <a:rPr lang="en-US" dirty="0" smtClean="0"/>
              <a:t>(</a:t>
            </a:r>
            <a:r>
              <a:rPr lang="en-US" dirty="0" err="1" smtClean="0"/>
              <a:t>arbeidsmarkt</a:t>
            </a:r>
            <a:r>
              <a:rPr lang="en-US" dirty="0" smtClean="0"/>
              <a:t>, </a:t>
            </a:r>
            <a:r>
              <a:rPr lang="en-US" dirty="0" err="1" smtClean="0"/>
              <a:t>financiele</a:t>
            </a:r>
            <a:r>
              <a:rPr lang="en-US" dirty="0" smtClean="0"/>
              <a:t> system, </a:t>
            </a:r>
            <a:r>
              <a:rPr lang="en-US" dirty="0" err="1" smtClean="0"/>
              <a:t>verdienmodellen</a:t>
            </a:r>
            <a:r>
              <a:rPr lang="en-US" dirty="0" smtClean="0"/>
              <a:t>)</a:t>
            </a:r>
          </a:p>
          <a:p>
            <a:endParaRPr lang="en-US" dirty="0"/>
          </a:p>
          <a:p>
            <a:endParaRPr lang="en-GB" dirty="0"/>
          </a:p>
        </p:txBody>
      </p:sp>
    </p:spTree>
    <p:extLst>
      <p:ext uri="{BB962C8B-B14F-4D97-AF65-F5344CB8AC3E}">
        <p14:creationId xmlns:p14="http://schemas.microsoft.com/office/powerpoint/2010/main" val="92950549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Urgentie</a:t>
            </a:r>
            <a:r>
              <a:rPr lang="en-US" dirty="0" smtClean="0"/>
              <a:t>? </a:t>
            </a:r>
            <a:endParaRPr lang="en-GB" dirty="0"/>
          </a:p>
        </p:txBody>
      </p:sp>
      <p:sp>
        <p:nvSpPr>
          <p:cNvPr id="3" name="Content Placeholder 2"/>
          <p:cNvSpPr>
            <a:spLocks noGrp="1"/>
          </p:cNvSpPr>
          <p:nvPr>
            <p:ph idx="1"/>
          </p:nvPr>
        </p:nvSpPr>
        <p:spPr/>
        <p:txBody>
          <a:bodyPr>
            <a:normAutofit fontScale="92500"/>
          </a:bodyPr>
          <a:lstStyle/>
          <a:p>
            <a:r>
              <a:rPr lang="en-US" dirty="0" smtClean="0"/>
              <a:t>In </a:t>
            </a:r>
            <a:r>
              <a:rPr lang="en-US" dirty="0" err="1" smtClean="0"/>
              <a:t>vier</a:t>
            </a:r>
            <a:r>
              <a:rPr lang="en-US" dirty="0" smtClean="0"/>
              <a:t> </a:t>
            </a:r>
            <a:r>
              <a:rPr lang="en-US" dirty="0" err="1" smtClean="0"/>
              <a:t>jaar</a:t>
            </a:r>
            <a:r>
              <a:rPr lang="en-US" dirty="0" smtClean="0"/>
              <a:t> 100.000 </a:t>
            </a:r>
            <a:r>
              <a:rPr lang="en-US" dirty="0" err="1" smtClean="0"/>
              <a:t>kinderen</a:t>
            </a:r>
            <a:r>
              <a:rPr lang="en-US" dirty="0" smtClean="0"/>
              <a:t> </a:t>
            </a:r>
            <a:r>
              <a:rPr lang="en-US" dirty="0" err="1" smtClean="0"/>
              <a:t>uit</a:t>
            </a:r>
            <a:r>
              <a:rPr lang="en-US" dirty="0" smtClean="0"/>
              <a:t> </a:t>
            </a:r>
            <a:r>
              <a:rPr lang="en-US" dirty="0" err="1" smtClean="0"/>
              <a:t>kinderopvang</a:t>
            </a:r>
            <a:endParaRPr lang="en-US" dirty="0" smtClean="0"/>
          </a:p>
          <a:p>
            <a:endParaRPr lang="en-US" dirty="0"/>
          </a:p>
          <a:p>
            <a:r>
              <a:rPr lang="en-US" dirty="0" err="1" smtClean="0"/>
              <a:t>Sterk</a:t>
            </a:r>
            <a:r>
              <a:rPr lang="en-US" dirty="0" smtClean="0"/>
              <a:t> </a:t>
            </a:r>
            <a:r>
              <a:rPr lang="en-US" dirty="0" err="1" smtClean="0"/>
              <a:t>ingeteerd</a:t>
            </a:r>
            <a:r>
              <a:rPr lang="en-US" dirty="0" smtClean="0"/>
              <a:t> op </a:t>
            </a:r>
            <a:r>
              <a:rPr lang="en-US" dirty="0" err="1" smtClean="0"/>
              <a:t>eigen</a:t>
            </a:r>
            <a:r>
              <a:rPr lang="en-US" dirty="0" smtClean="0"/>
              <a:t> reserves</a:t>
            </a:r>
          </a:p>
          <a:p>
            <a:endParaRPr lang="en-US" dirty="0"/>
          </a:p>
          <a:p>
            <a:r>
              <a:rPr lang="en-US" dirty="0" err="1" smtClean="0"/>
              <a:t>Speelbal</a:t>
            </a:r>
            <a:r>
              <a:rPr lang="en-US" dirty="0" smtClean="0"/>
              <a:t> van de </a:t>
            </a:r>
            <a:r>
              <a:rPr lang="en-US" dirty="0" err="1" smtClean="0"/>
              <a:t>politiek</a:t>
            </a:r>
            <a:endParaRPr lang="en-US" dirty="0" smtClean="0"/>
          </a:p>
          <a:p>
            <a:endParaRPr lang="en-US" dirty="0"/>
          </a:p>
          <a:p>
            <a:r>
              <a:rPr lang="en-US" dirty="0" err="1" smtClean="0"/>
              <a:t>Publieke</a:t>
            </a:r>
            <a:r>
              <a:rPr lang="en-US" dirty="0" smtClean="0"/>
              <a:t> </a:t>
            </a:r>
            <a:r>
              <a:rPr lang="en-US" dirty="0" err="1" smtClean="0"/>
              <a:t>beeld</a:t>
            </a:r>
            <a:r>
              <a:rPr lang="en-US" dirty="0" smtClean="0"/>
              <a:t> </a:t>
            </a:r>
            <a:r>
              <a:rPr lang="en-US" dirty="0" err="1" smtClean="0"/>
              <a:t>bepaald</a:t>
            </a:r>
            <a:r>
              <a:rPr lang="en-US" dirty="0" smtClean="0"/>
              <a:t> door </a:t>
            </a:r>
            <a:r>
              <a:rPr lang="en-US" dirty="0" err="1" smtClean="0"/>
              <a:t>faillissementen</a:t>
            </a:r>
            <a:r>
              <a:rPr lang="en-US" dirty="0" smtClean="0"/>
              <a:t> </a:t>
            </a:r>
            <a:r>
              <a:rPr lang="en-US" dirty="0" err="1" smtClean="0"/>
              <a:t>en</a:t>
            </a:r>
            <a:r>
              <a:rPr lang="en-US" dirty="0" smtClean="0"/>
              <a:t> </a:t>
            </a:r>
            <a:r>
              <a:rPr lang="en-US" dirty="0" err="1" smtClean="0"/>
              <a:t>incidenten</a:t>
            </a:r>
            <a:endParaRPr lang="en-GB" dirty="0"/>
          </a:p>
        </p:txBody>
      </p:sp>
    </p:spTree>
    <p:extLst>
      <p:ext uri="{BB962C8B-B14F-4D97-AF65-F5344CB8AC3E}">
        <p14:creationId xmlns:p14="http://schemas.microsoft.com/office/powerpoint/2010/main" val="283429303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2366</TotalTime>
  <Words>691</Words>
  <Application>Microsoft Office PowerPoint</Application>
  <PresentationFormat>On-screen Show (4:3)</PresentationFormat>
  <Paragraphs>229</Paragraphs>
  <Slides>25</Slides>
  <Notes>6</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25</vt:i4>
      </vt:variant>
    </vt:vector>
  </HeadingPairs>
  <TitlesOfParts>
    <vt:vector size="31" baseType="lpstr">
      <vt:lpstr>Arial</vt:lpstr>
      <vt:lpstr>Calibri</vt:lpstr>
      <vt:lpstr>Times New Roman</vt:lpstr>
      <vt:lpstr>Trebuchet MS</vt:lpstr>
      <vt:lpstr>Wingdings</vt:lpstr>
      <vt:lpstr>Office Theme</vt:lpstr>
      <vt:lpstr>Kinderopvang in transitie   </vt:lpstr>
      <vt:lpstr>Even terughalen…</vt:lpstr>
      <vt:lpstr>Wat bedoelen we met transitie?</vt:lpstr>
      <vt:lpstr>De Grote Transformatie</vt:lpstr>
      <vt:lpstr>Symptomen van onduurzaamheid</vt:lpstr>
      <vt:lpstr>PowerPoint Presentation</vt:lpstr>
      <vt:lpstr>Transitie = regimeverandering</vt:lpstr>
      <vt:lpstr>Relevante transities</vt:lpstr>
      <vt:lpstr>Urgentie? </vt:lpstr>
      <vt:lpstr>Transitie</vt:lpstr>
      <vt:lpstr>De toekomst van transities</vt:lpstr>
      <vt:lpstr>Naar een nieuwe transformatie?</vt:lpstr>
      <vt:lpstr>PowerPoint Presentation</vt:lpstr>
      <vt:lpstr>Decentralisaties </vt:lpstr>
      <vt:lpstr>Kwetsbare jongeren Van de Straat</vt:lpstr>
      <vt:lpstr>Visies uit andere hoeken</vt:lpstr>
      <vt:lpstr>Lessen voor de kinderopvang</vt:lpstr>
      <vt:lpstr>Op weg in transities</vt:lpstr>
      <vt:lpstr>Wat is transitiemanagement?</vt:lpstr>
      <vt:lpstr>Oplossingsrichtingen </vt:lpstr>
      <vt:lpstr>   Sturingsmix </vt:lpstr>
      <vt:lpstr>Waar staat u?</vt:lpstr>
      <vt:lpstr>Kinderopvang in transitie vraagt</vt:lpstr>
      <vt:lpstr>Werksessies </vt:lpstr>
      <vt:lpstr>PowerPoint Presentation</vt:lpstr>
    </vt:vector>
  </TitlesOfParts>
  <Company>Erasmus Universiteit Rotterdam</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Roel van Raak</dc:creator>
  <cp:lastModifiedBy>D.A. Loorbach</cp:lastModifiedBy>
  <cp:revision>75</cp:revision>
  <dcterms:created xsi:type="dcterms:W3CDTF">2013-09-30T22:25:17Z</dcterms:created>
  <dcterms:modified xsi:type="dcterms:W3CDTF">2015-04-08T11:16:36Z</dcterms:modified>
</cp:coreProperties>
</file>