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5" r:id="rId6"/>
    <p:sldId id="260" r:id="rId7"/>
    <p:sldId id="261" r:id="rId8"/>
    <p:sldId id="262" r:id="rId9"/>
    <p:sldId id="263" r:id="rId10"/>
    <p:sldId id="264"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55"/>
    <p:restoredTop sz="94732"/>
  </p:normalViewPr>
  <p:slideViewPr>
    <p:cSldViewPr snapToGrid="0" snapToObjects="1">
      <p:cViewPr varScale="1">
        <p:scale>
          <a:sx n="84" d="100"/>
          <a:sy n="84" d="100"/>
        </p:scale>
        <p:origin x="4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l-NL" smtClean="0"/>
              <a:t>Titelstijl van model bewerken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11/17/16</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‹nr.›</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l-NL" smtClean="0"/>
              <a:t>Titelstijl van model bewerken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Content Placeholder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l-NL" smtClean="0"/>
              <a:t>Titelstijl van model bewerken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tekststijl van het model te bewerken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11/17/16</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‹nr.›</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11/17/16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l-NL" smtClean="0"/>
              <a:t>Titelstijl van model bewerken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Content Placeholder 3"/>
          <p:cNvSpPr>
            <a:spLocks noGrp="1"/>
          </p:cNvSpPr>
          <p:nvPr>
            <p:ph sz="half" idx="2"/>
          </p:nvPr>
        </p:nvSpPr>
        <p:spPr>
          <a:xfrm>
            <a:off x="1257300" y="2909102"/>
            <a:ext cx="4800600" cy="299639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Content Placeholder 5"/>
          <p:cNvSpPr>
            <a:spLocks noGrp="1"/>
          </p:cNvSpPr>
          <p:nvPr>
            <p:ph sz="quarter" idx="4"/>
          </p:nvPr>
        </p:nvSpPr>
        <p:spPr>
          <a:xfrm>
            <a:off x="6633864" y="2909102"/>
            <a:ext cx="4800600" cy="299639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11/17/16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11/17/16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11/17/16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l-NL" smtClean="0"/>
              <a:t>Titelstijl van model bewerken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11/17/16</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‹nr.›</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Sleep de afbeelding naar de tijdelijke aanduiding of klik op het pictogram als u een afbeelding wilt toevoegen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l-NL" smtClean="0"/>
              <a:t>Titelstijl van model bewerken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11/17/16</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l-NL" smtClean="0"/>
              <a:t>Titelstijl van model bewerken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11/17/16</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‹nr.›</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0574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20574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intervisie</a:t>
            </a:r>
            <a:endParaRPr lang="nl-NL" dirty="0"/>
          </a:p>
        </p:txBody>
      </p:sp>
      <p:sp>
        <p:nvSpPr>
          <p:cNvPr id="3" name="Ondertitel 2"/>
          <p:cNvSpPr>
            <a:spLocks noGrp="1"/>
          </p:cNvSpPr>
          <p:nvPr>
            <p:ph type="subTitle" idx="1"/>
          </p:nvPr>
        </p:nvSpPr>
        <p:spPr/>
        <p:txBody>
          <a:bodyPr/>
          <a:lstStyle/>
          <a:p>
            <a:r>
              <a:rPr lang="nl-NL" dirty="0" smtClean="0"/>
              <a:t>Tica </a:t>
            </a:r>
            <a:r>
              <a:rPr lang="nl-NL" dirty="0" err="1" smtClean="0"/>
              <a:t>peeman</a:t>
            </a:r>
            <a:endParaRPr lang="nl-NL" dirty="0"/>
          </a:p>
        </p:txBody>
      </p:sp>
    </p:spTree>
    <p:extLst>
      <p:ext uri="{BB962C8B-B14F-4D97-AF65-F5344CB8AC3E}">
        <p14:creationId xmlns:p14="http://schemas.microsoft.com/office/powerpoint/2010/main" val="6788955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3242930" y="557054"/>
            <a:ext cx="8187071" cy="4064627"/>
          </a:xfrm>
        </p:spPr>
        <p:txBody>
          <a:bodyPr/>
          <a:lstStyle/>
          <a:p>
            <a:r>
              <a:rPr lang="nl-NL" dirty="0" smtClean="0"/>
              <a:t>Thema: onzekerheid</a:t>
            </a:r>
            <a:endParaRPr lang="nl-NL" dirty="0"/>
          </a:p>
        </p:txBody>
      </p:sp>
      <p:sp>
        <p:nvSpPr>
          <p:cNvPr id="5" name="Tijdelijke aanduiding voor tekst 4"/>
          <p:cNvSpPr>
            <a:spLocks noGrp="1"/>
          </p:cNvSpPr>
          <p:nvPr>
            <p:ph type="body" idx="1"/>
          </p:nvPr>
        </p:nvSpPr>
        <p:spPr>
          <a:xfrm>
            <a:off x="3242929" y="4850296"/>
            <a:ext cx="7670235" cy="1200985"/>
          </a:xfrm>
        </p:spPr>
        <p:txBody>
          <a:bodyPr>
            <a:normAutofit/>
          </a:bodyPr>
          <a:lstStyle/>
          <a:p>
            <a:r>
              <a:rPr lang="nl-NL" dirty="0" smtClean="0"/>
              <a:t>Wissel uit hoe je met je eigen onzekerheid omgaat, de onzekerheid in je team en in de organisatie.</a:t>
            </a:r>
            <a:endParaRPr lang="nl-NL" dirty="0"/>
          </a:p>
        </p:txBody>
      </p:sp>
    </p:spTree>
    <p:extLst>
      <p:ext uri="{BB962C8B-B14F-4D97-AF65-F5344CB8AC3E}">
        <p14:creationId xmlns:p14="http://schemas.microsoft.com/office/powerpoint/2010/main" val="1482510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smtClean="0"/>
              <a:t>Succesfactoren:</a:t>
            </a:r>
            <a:endParaRPr lang="nl-NL" dirty="0"/>
          </a:p>
        </p:txBody>
      </p:sp>
      <p:sp>
        <p:nvSpPr>
          <p:cNvPr id="5" name="Tijdelijke aanduiding voor inhoud 4"/>
          <p:cNvSpPr>
            <a:spLocks noGrp="1"/>
          </p:cNvSpPr>
          <p:nvPr>
            <p:ph idx="1"/>
          </p:nvPr>
        </p:nvSpPr>
        <p:spPr>
          <a:xfrm>
            <a:off x="1251678" y="1630019"/>
            <a:ext cx="10178322" cy="3593591"/>
          </a:xfrm>
        </p:spPr>
        <p:txBody>
          <a:bodyPr>
            <a:noAutofit/>
          </a:bodyPr>
          <a:lstStyle/>
          <a:p>
            <a:r>
              <a:rPr lang="nl-NL" sz="3200" dirty="0" smtClean="0"/>
              <a:t>Commitment van de groep</a:t>
            </a:r>
          </a:p>
          <a:p>
            <a:r>
              <a:rPr lang="nl-NL" sz="3200" dirty="0" smtClean="0"/>
              <a:t>Persoonlijk leiderschap en zelfreflectie</a:t>
            </a:r>
          </a:p>
          <a:p>
            <a:r>
              <a:rPr lang="nl-NL" sz="3200" dirty="0" smtClean="0"/>
              <a:t>Gebruik diverse werkvormen</a:t>
            </a:r>
          </a:p>
          <a:p>
            <a:r>
              <a:rPr lang="nl-NL" sz="3200" dirty="0" smtClean="0"/>
              <a:t>Openstaan voor andere werkvormen</a:t>
            </a:r>
          </a:p>
          <a:p>
            <a:r>
              <a:rPr lang="nl-NL" sz="3200" dirty="0" smtClean="0"/>
              <a:t>Begeleider met kennis van intervisie- en interventiemethoden, groepsdynamica, niet te groot ego en lef</a:t>
            </a:r>
          </a:p>
        </p:txBody>
      </p:sp>
    </p:spTree>
    <p:extLst>
      <p:ext uri="{BB962C8B-B14F-4D97-AF65-F5344CB8AC3E}">
        <p14:creationId xmlns:p14="http://schemas.microsoft.com/office/powerpoint/2010/main" val="185203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77740" y="282994"/>
            <a:ext cx="6325286" cy="6325286"/>
          </a:xfrm>
        </p:spPr>
      </p:pic>
    </p:spTree>
    <p:extLst>
      <p:ext uri="{BB962C8B-B14F-4D97-AF65-F5344CB8AC3E}">
        <p14:creationId xmlns:p14="http://schemas.microsoft.com/office/powerpoint/2010/main" val="8889641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lstStyle/>
          <a:p>
            <a:r>
              <a:rPr lang="nl-NL" dirty="0" smtClean="0"/>
              <a:t>Dank!</a:t>
            </a:r>
            <a:endParaRPr lang="nl-NL" dirty="0"/>
          </a:p>
        </p:txBody>
      </p:sp>
    </p:spTree>
    <p:extLst>
      <p:ext uri="{BB962C8B-B14F-4D97-AF65-F5344CB8AC3E}">
        <p14:creationId xmlns:p14="http://schemas.microsoft.com/office/powerpoint/2010/main" val="9646312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het?</a:t>
            </a:r>
            <a:endParaRPr lang="nl-NL" dirty="0"/>
          </a:p>
        </p:txBody>
      </p:sp>
      <p:sp>
        <p:nvSpPr>
          <p:cNvPr id="3" name="Tijdelijke aanduiding voor inhoud 2"/>
          <p:cNvSpPr>
            <a:spLocks noGrp="1"/>
          </p:cNvSpPr>
          <p:nvPr>
            <p:ph idx="1"/>
          </p:nvPr>
        </p:nvSpPr>
        <p:spPr/>
        <p:txBody>
          <a:bodyPr>
            <a:normAutofit/>
          </a:bodyPr>
          <a:lstStyle/>
          <a:p>
            <a:r>
              <a:rPr lang="nl-NL" sz="4800" dirty="0" smtClean="0"/>
              <a:t>Wissel met je groep uit wat het volgens jou is en wat je ervaringen ermee zijn.</a:t>
            </a:r>
          </a:p>
          <a:p>
            <a:endParaRPr lang="nl-NL" sz="4800" dirty="0"/>
          </a:p>
        </p:txBody>
      </p:sp>
    </p:spTree>
    <p:extLst>
      <p:ext uri="{BB962C8B-B14F-4D97-AF65-F5344CB8AC3E}">
        <p14:creationId xmlns:p14="http://schemas.microsoft.com/office/powerpoint/2010/main" val="617615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het dus?</a:t>
            </a:r>
            <a:endParaRPr lang="nl-NL" dirty="0"/>
          </a:p>
        </p:txBody>
      </p:sp>
      <p:sp>
        <p:nvSpPr>
          <p:cNvPr id="3" name="Tijdelijke aanduiding voor inhoud 2"/>
          <p:cNvSpPr>
            <a:spLocks noGrp="1"/>
          </p:cNvSpPr>
          <p:nvPr>
            <p:ph idx="1"/>
          </p:nvPr>
        </p:nvSpPr>
        <p:spPr/>
        <p:txBody>
          <a:bodyPr>
            <a:normAutofit/>
          </a:bodyPr>
          <a:lstStyle/>
          <a:p>
            <a:r>
              <a:rPr lang="nl-NL" sz="2800" dirty="0"/>
              <a:t>een georganiseerd gesprek tussen mensen die werkzaam of in opleiding zijn in hetzelfde vakgebied. Onderwerp van gesprek zijn de verrichte werkzaamheden en de daaraan gerelateerde problemen, oogmerk is dat de deskundigheid van de betrokkenen wordt vergroot en de kwaliteit van het werk verbetert. Anders dan bij supervisie is er geen hiërarchische situatie waarin iemand de leiding heeft.</a:t>
            </a:r>
          </a:p>
        </p:txBody>
      </p:sp>
    </p:spTree>
    <p:extLst>
      <p:ext uri="{BB962C8B-B14F-4D97-AF65-F5344CB8AC3E}">
        <p14:creationId xmlns:p14="http://schemas.microsoft.com/office/powerpoint/2010/main" val="915477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zijn de grootste valkuilen?</a:t>
            </a:r>
            <a:endParaRPr lang="nl-NL" dirty="0"/>
          </a:p>
        </p:txBody>
      </p:sp>
      <p:sp>
        <p:nvSpPr>
          <p:cNvPr id="3" name="Tijdelijke aanduiding voor inhoud 2"/>
          <p:cNvSpPr>
            <a:spLocks noGrp="1"/>
          </p:cNvSpPr>
          <p:nvPr>
            <p:ph idx="1"/>
          </p:nvPr>
        </p:nvSpPr>
        <p:spPr>
          <a:xfrm>
            <a:off x="1251678" y="1348410"/>
            <a:ext cx="10178322" cy="3593591"/>
          </a:xfrm>
        </p:spPr>
        <p:txBody>
          <a:bodyPr>
            <a:noAutofit/>
          </a:bodyPr>
          <a:lstStyle/>
          <a:p>
            <a:r>
              <a:rPr lang="nl-NL" sz="2800" dirty="0" smtClean="0"/>
              <a:t>Te snel met oplossingen (weet je wat jij moet doen?) en oordelen komen</a:t>
            </a:r>
          </a:p>
          <a:p>
            <a:r>
              <a:rPr lang="nl-NL" sz="2800" dirty="0" smtClean="0"/>
              <a:t>Gaan psychologiseren (trappelzakjes)</a:t>
            </a:r>
          </a:p>
          <a:p>
            <a:r>
              <a:rPr lang="nl-NL" sz="2800" dirty="0" smtClean="0"/>
              <a:t>Casus overnemen (‘oh, dat ken ik, ik heb toen </a:t>
            </a:r>
            <a:r>
              <a:rPr lang="is-IS" sz="2800" dirty="0" smtClean="0"/>
              <a:t>…)</a:t>
            </a:r>
            <a:endParaRPr lang="nl-NL" sz="2800" dirty="0" smtClean="0"/>
          </a:p>
          <a:p>
            <a:r>
              <a:rPr lang="nl-NL" sz="2800" dirty="0" smtClean="0"/>
              <a:t>Inbrenger is teveel aan te woord</a:t>
            </a:r>
          </a:p>
          <a:p>
            <a:r>
              <a:rPr lang="nl-NL" sz="2800" dirty="0" smtClean="0"/>
              <a:t>Zachte kant wordt onderschat (we kunnen echt wel goed luisteren en feedback geven!)</a:t>
            </a:r>
          </a:p>
          <a:p>
            <a:r>
              <a:rPr lang="nl-NL" sz="2800" dirty="0" smtClean="0"/>
              <a:t>Teveel praten over ‘daar en toen’ i.p.v. ‘hier en nu’</a:t>
            </a:r>
          </a:p>
          <a:p>
            <a:r>
              <a:rPr lang="nl-NL" sz="2800" dirty="0" smtClean="0"/>
              <a:t>Verkapt werkoverleg</a:t>
            </a:r>
          </a:p>
          <a:p>
            <a:r>
              <a:rPr lang="nl-NL" sz="2800" dirty="0" smtClean="0"/>
              <a:t>Te weinig commitment (intervisie is geen werk)</a:t>
            </a:r>
            <a:endParaRPr lang="nl-NL" sz="2800" dirty="0"/>
          </a:p>
        </p:txBody>
      </p:sp>
    </p:spTree>
    <p:extLst>
      <p:ext uri="{BB962C8B-B14F-4D97-AF65-F5344CB8AC3E}">
        <p14:creationId xmlns:p14="http://schemas.microsoft.com/office/powerpoint/2010/main" val="203375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lstStyle/>
          <a:p>
            <a:r>
              <a:rPr lang="nl-NL" dirty="0" smtClean="0"/>
              <a:t>Handje drukken!</a:t>
            </a:r>
            <a:endParaRPr lang="nl-NL" dirty="0"/>
          </a:p>
        </p:txBody>
      </p:sp>
      <p:sp>
        <p:nvSpPr>
          <p:cNvPr id="5" name="Ondertitel 4"/>
          <p:cNvSpPr>
            <a:spLocks noGrp="1"/>
          </p:cNvSpPr>
          <p:nvPr>
            <p:ph type="subTitle" idx="1"/>
          </p:nvPr>
        </p:nvSpPr>
        <p:spPr/>
        <p:txBody>
          <a:bodyPr/>
          <a:lstStyle/>
          <a:p>
            <a:r>
              <a:rPr lang="nl-NL" dirty="0" smtClean="0"/>
              <a:t>Vergelijken of verbinden?</a:t>
            </a:r>
            <a:endParaRPr lang="nl-NL" dirty="0"/>
          </a:p>
        </p:txBody>
      </p:sp>
    </p:spTree>
    <p:extLst>
      <p:ext uri="{BB962C8B-B14F-4D97-AF65-F5344CB8AC3E}">
        <p14:creationId xmlns:p14="http://schemas.microsoft.com/office/powerpoint/2010/main" val="129111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Klassieke methode plus!</a:t>
            </a:r>
            <a:endParaRPr lang="nl-NL" dirty="0"/>
          </a:p>
        </p:txBody>
      </p:sp>
      <p:sp>
        <p:nvSpPr>
          <p:cNvPr id="3" name="Tijdelijke aanduiding voor inhoud 2"/>
          <p:cNvSpPr>
            <a:spLocks noGrp="1"/>
          </p:cNvSpPr>
          <p:nvPr>
            <p:ph idx="1"/>
          </p:nvPr>
        </p:nvSpPr>
        <p:spPr>
          <a:xfrm>
            <a:off x="1251678" y="1630018"/>
            <a:ext cx="10178322" cy="3593591"/>
          </a:xfrm>
        </p:spPr>
        <p:txBody>
          <a:bodyPr>
            <a:noAutofit/>
          </a:bodyPr>
          <a:lstStyle/>
          <a:p>
            <a:r>
              <a:rPr lang="nl-NL" sz="2800" dirty="0" smtClean="0"/>
              <a:t>Stap 1:  inbrenger brengt casus in en licht deze toe</a:t>
            </a:r>
          </a:p>
          <a:p>
            <a:r>
              <a:rPr lang="nl-NL" sz="2800" dirty="0" smtClean="0"/>
              <a:t>Stap 2:  anderen stellen open vragen (geen gesloten dus!!)</a:t>
            </a:r>
          </a:p>
          <a:p>
            <a:r>
              <a:rPr lang="nl-NL" sz="2800" dirty="0" smtClean="0"/>
              <a:t>Stap 3:  anderen roddelen over inbrenger en casus</a:t>
            </a:r>
          </a:p>
          <a:p>
            <a:r>
              <a:rPr lang="nl-NL" sz="2800" dirty="0" smtClean="0"/>
              <a:t>Stap 4:  inbrenger geeft reflectie op het geroddel</a:t>
            </a:r>
          </a:p>
          <a:p>
            <a:r>
              <a:rPr lang="nl-NL" sz="2800" dirty="0" smtClean="0"/>
              <a:t>Stap 5:  Schrijf tip op</a:t>
            </a:r>
          </a:p>
          <a:p>
            <a:r>
              <a:rPr lang="nl-NL" sz="2800" dirty="0" smtClean="0"/>
              <a:t>Stap 6:  lees tips voor</a:t>
            </a:r>
          </a:p>
          <a:p>
            <a:r>
              <a:rPr lang="nl-NL" sz="2800" dirty="0" smtClean="0"/>
              <a:t>Stap 7:  inbrenger geeft aan wat hij eraan heeft gehad</a:t>
            </a:r>
          </a:p>
          <a:p>
            <a:r>
              <a:rPr lang="nl-NL" sz="2800" dirty="0" smtClean="0"/>
              <a:t>Stap 8:  anderen geven aan wat zij ervan hebben geleerd</a:t>
            </a:r>
          </a:p>
        </p:txBody>
      </p:sp>
    </p:spTree>
    <p:extLst>
      <p:ext uri="{BB962C8B-B14F-4D97-AF65-F5344CB8AC3E}">
        <p14:creationId xmlns:p14="http://schemas.microsoft.com/office/powerpoint/2010/main" val="17380751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Intervisiedieptes</a:t>
            </a:r>
            <a:endParaRPr lang="nl-NL" dirty="0"/>
          </a:p>
        </p:txBody>
      </p:sp>
      <p:sp>
        <p:nvSpPr>
          <p:cNvPr id="3" name="Tijdelijke aanduiding voor inhoud 2"/>
          <p:cNvSpPr>
            <a:spLocks noGrp="1"/>
          </p:cNvSpPr>
          <p:nvPr>
            <p:ph idx="1"/>
          </p:nvPr>
        </p:nvSpPr>
        <p:spPr>
          <a:xfrm>
            <a:off x="1251678" y="1874517"/>
            <a:ext cx="10178322" cy="3593591"/>
          </a:xfrm>
        </p:spPr>
        <p:txBody>
          <a:bodyPr>
            <a:noAutofit/>
          </a:bodyPr>
          <a:lstStyle/>
          <a:p>
            <a:r>
              <a:rPr lang="nl-NL" sz="2800" i="1" dirty="0"/>
              <a:t>Vragen over inhoud, procedures, (technische) kennis. </a:t>
            </a:r>
            <a:endParaRPr lang="nl-NL" sz="2800" dirty="0"/>
          </a:p>
          <a:p>
            <a:r>
              <a:rPr lang="nl-NL" sz="2800" i="1" dirty="0"/>
              <a:t>Vragen over werkwijze, </a:t>
            </a:r>
            <a:r>
              <a:rPr lang="nl-NL" sz="2800" i="1" dirty="0" smtClean="0"/>
              <a:t>hoe ga je met zaken om, resultaatgerichtheid</a:t>
            </a:r>
            <a:r>
              <a:rPr lang="nl-NL" sz="2800" i="1" dirty="0"/>
              <a:t>. </a:t>
            </a:r>
            <a:endParaRPr lang="nl-NL" sz="2800" dirty="0"/>
          </a:p>
          <a:p>
            <a:r>
              <a:rPr lang="nl-NL" sz="2800" i="1" dirty="0"/>
              <a:t>Vragen over relaties tussen teams, verschillen in </a:t>
            </a:r>
            <a:r>
              <a:rPr lang="nl-NL" sz="2800" i="1" dirty="0" smtClean="0"/>
              <a:t>groepscultuur (</a:t>
            </a:r>
            <a:r>
              <a:rPr lang="nl-NL" sz="2800" i="1" dirty="0"/>
              <a:t>groepsdynamiek). </a:t>
            </a:r>
            <a:endParaRPr lang="nl-NL" sz="2800" dirty="0"/>
          </a:p>
          <a:p>
            <a:r>
              <a:rPr lang="nl-NL" sz="2800" i="1" dirty="0"/>
              <a:t>Vragen die samenhangen met gevoel en perceptie van </a:t>
            </a:r>
            <a:r>
              <a:rPr lang="nl-NL" sz="2800" i="1" dirty="0" smtClean="0"/>
              <a:t>anderen </a:t>
            </a:r>
            <a:r>
              <a:rPr lang="nl-NL" sz="2800" i="1" dirty="0"/>
              <a:t>(interpersoonlijk). </a:t>
            </a:r>
            <a:endParaRPr lang="nl-NL" sz="2800" dirty="0"/>
          </a:p>
          <a:p>
            <a:r>
              <a:rPr lang="nl-NL" sz="2800" i="1" dirty="0"/>
              <a:t>Vragen over persoonlijke leerdoelen, drijfveren, </a:t>
            </a:r>
            <a:r>
              <a:rPr lang="nl-NL" sz="2800" i="1" dirty="0" smtClean="0"/>
              <a:t>blokkades</a:t>
            </a:r>
            <a:r>
              <a:rPr lang="nl-NL" sz="2800" i="1" dirty="0"/>
              <a:t>, enzovoort (</a:t>
            </a:r>
            <a:r>
              <a:rPr lang="nl-NL" sz="2800" i="1" dirty="0" err="1"/>
              <a:t>intrapersoonlijk</a:t>
            </a:r>
            <a:r>
              <a:rPr lang="nl-NL" sz="2800" i="1" dirty="0"/>
              <a:t>). </a:t>
            </a:r>
            <a:endParaRPr lang="nl-NL" sz="2800" dirty="0"/>
          </a:p>
          <a:p>
            <a:endParaRPr lang="nl-NL" sz="2800" dirty="0"/>
          </a:p>
        </p:txBody>
      </p:sp>
    </p:spTree>
    <p:extLst>
      <p:ext uri="{BB962C8B-B14F-4D97-AF65-F5344CB8AC3E}">
        <p14:creationId xmlns:p14="http://schemas.microsoft.com/office/powerpoint/2010/main" val="16681703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ndertitel 4"/>
          <p:cNvSpPr>
            <a:spLocks noGrp="1"/>
          </p:cNvSpPr>
          <p:nvPr>
            <p:ph type="subTitle" idx="1"/>
          </p:nvPr>
        </p:nvSpPr>
        <p:spPr>
          <a:xfrm>
            <a:off x="2215044" y="6115721"/>
            <a:ext cx="8045373" cy="742279"/>
          </a:xfrm>
        </p:spPr>
        <p:txBody>
          <a:bodyPr>
            <a:normAutofit/>
          </a:bodyPr>
          <a:lstStyle/>
          <a:p>
            <a:r>
              <a:rPr lang="nl-NL" sz="3200" dirty="0" smtClean="0"/>
              <a:t>TGI als intervisiemodel</a:t>
            </a:r>
            <a:endParaRPr lang="nl-NL" sz="3200" dirty="0"/>
          </a:p>
        </p:txBody>
      </p:sp>
      <p:pic>
        <p:nvPicPr>
          <p:cNvPr id="4" name="Tijdelijke aanduiding voor inhoud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2768344" y="564211"/>
            <a:ext cx="6938771" cy="5324475"/>
          </a:xfrm>
        </p:spPr>
      </p:pic>
    </p:spTree>
    <p:extLst>
      <p:ext uri="{BB962C8B-B14F-4D97-AF65-F5344CB8AC3E}">
        <p14:creationId xmlns:p14="http://schemas.microsoft.com/office/powerpoint/2010/main" val="17664134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nl-NL" dirty="0" smtClean="0"/>
              <a:t>Dialoogregels</a:t>
            </a:r>
            <a:endParaRPr lang="nl-NL" dirty="0"/>
          </a:p>
        </p:txBody>
      </p:sp>
      <p:sp>
        <p:nvSpPr>
          <p:cNvPr id="7" name="Tijdelijke aanduiding voor inhoud 6"/>
          <p:cNvSpPr>
            <a:spLocks noGrp="1"/>
          </p:cNvSpPr>
          <p:nvPr>
            <p:ph idx="1"/>
          </p:nvPr>
        </p:nvSpPr>
        <p:spPr>
          <a:xfrm>
            <a:off x="1251678" y="1610140"/>
            <a:ext cx="10178322" cy="4532243"/>
          </a:xfrm>
        </p:spPr>
        <p:txBody>
          <a:bodyPr>
            <a:noAutofit/>
          </a:bodyPr>
          <a:lstStyle/>
          <a:p>
            <a:r>
              <a:rPr lang="nl-NL" sz="3200" b="1" dirty="0" smtClean="0"/>
              <a:t>Wees je eigen leider</a:t>
            </a:r>
          </a:p>
          <a:p>
            <a:r>
              <a:rPr lang="nl-NL" sz="3200" b="1" dirty="0" smtClean="0"/>
              <a:t>Storingen hebben voorrang</a:t>
            </a:r>
          </a:p>
          <a:p>
            <a:r>
              <a:rPr lang="nl-NL" sz="2800" dirty="0" smtClean="0"/>
              <a:t>Spreek in de ik-vorm</a:t>
            </a:r>
          </a:p>
          <a:p>
            <a:r>
              <a:rPr lang="nl-NL" sz="2800" dirty="0" smtClean="0"/>
              <a:t>Maak onderscheid tussen meningen en vragen</a:t>
            </a:r>
          </a:p>
          <a:p>
            <a:r>
              <a:rPr lang="nl-NL" sz="2800" dirty="0" smtClean="0"/>
              <a:t>Gebruik de feedbackregels </a:t>
            </a:r>
          </a:p>
          <a:p>
            <a:r>
              <a:rPr lang="nl-NL" sz="2800" dirty="0" smtClean="0"/>
              <a:t>Wees grenzeloos nieuwsgierig naar de ander (naar jezelf lukt meestal wel</a:t>
            </a:r>
            <a:r>
              <a:rPr lang="nl-NL" sz="2800" dirty="0" smtClean="0">
                <a:sym typeface="Wingdings"/>
              </a:rPr>
              <a:t>)</a:t>
            </a:r>
            <a:endParaRPr lang="nl-NL" sz="2800" dirty="0"/>
          </a:p>
        </p:txBody>
      </p:sp>
    </p:spTree>
    <p:extLst>
      <p:ext uri="{BB962C8B-B14F-4D97-AF65-F5344CB8AC3E}">
        <p14:creationId xmlns:p14="http://schemas.microsoft.com/office/powerpoint/2010/main" val="2044116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majorFont>
      <a:minorFont>
        <a:latin typeface="Gill Sans MT" panose="020B0502020104020203"/>
        <a:ea typeface=""/>
        <a:cs typeface=""/>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206</TotalTime>
  <Words>420</Words>
  <Application>Microsoft Macintosh PowerPoint</Application>
  <PresentationFormat>Breedbeeld</PresentationFormat>
  <Paragraphs>49</Paragraphs>
  <Slides>13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Arial</vt:lpstr>
      <vt:lpstr>Gill Sans MT</vt:lpstr>
      <vt:lpstr>Impact</vt:lpstr>
      <vt:lpstr>Wingdings</vt:lpstr>
      <vt:lpstr>Badge</vt:lpstr>
      <vt:lpstr>intervisie</vt:lpstr>
      <vt:lpstr>Wat is het?</vt:lpstr>
      <vt:lpstr>Wat is het dus?</vt:lpstr>
      <vt:lpstr>Wat zijn de grootste valkuilen?</vt:lpstr>
      <vt:lpstr>Handje drukken!</vt:lpstr>
      <vt:lpstr>Klassieke methode plus!</vt:lpstr>
      <vt:lpstr>Intervisiedieptes</vt:lpstr>
      <vt:lpstr>PowerPoint-presentatie</vt:lpstr>
      <vt:lpstr>Dialoogregels</vt:lpstr>
      <vt:lpstr>Thema: onzekerheid</vt:lpstr>
      <vt:lpstr>Succesfactoren:</vt:lpstr>
      <vt:lpstr>PowerPoint-presentatie</vt:lpstr>
      <vt:lpstr>Dank!</vt:lpstr>
    </vt:vector>
  </TitlesOfParts>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intervisie</dc:title>
  <dc:creator>Tica Peeman</dc:creator>
  <cp:lastModifiedBy>Tica Peeman</cp:lastModifiedBy>
  <cp:revision>12</cp:revision>
  <dcterms:created xsi:type="dcterms:W3CDTF">2016-11-16T19:25:11Z</dcterms:created>
  <dcterms:modified xsi:type="dcterms:W3CDTF">2016-11-17T07:28:50Z</dcterms:modified>
</cp:coreProperties>
</file>